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82" r:id="rId18"/>
    <p:sldId id="273" r:id="rId19"/>
    <p:sldId id="276" r:id="rId20"/>
    <p:sldId id="274" r:id="rId21"/>
    <p:sldId id="275" r:id="rId22"/>
    <p:sldId id="277" r:id="rId23"/>
    <p:sldId id="279" r:id="rId24"/>
    <p:sldId id="280" r:id="rId25"/>
    <p:sldId id="283" r:id="rId26"/>
    <p:sldId id="27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76" autoAdjust="0"/>
  </p:normalViewPr>
  <p:slideViewPr>
    <p:cSldViewPr>
      <p:cViewPr varScale="1">
        <p:scale>
          <a:sx n="58" d="100"/>
          <a:sy n="58" d="100"/>
        </p:scale>
        <p:origin x="7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2ality.com/2016/01/locally-installed-npm-executable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http://webpack.github.io/docs/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2936"/>
            <a:ext cx="4729630" cy="34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619</Words>
  <Application>Microsoft Office PowerPoint</Application>
  <PresentationFormat>全屏显示(4:3)</PresentationFormat>
  <Paragraphs>73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宋体</vt:lpstr>
      <vt:lpstr>Arial</vt:lpstr>
      <vt:lpstr>Calibri</vt:lpstr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Webpack工具链</vt:lpstr>
      <vt:lpstr>Npm模块管理器详解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59</cp:revision>
  <dcterms:created xsi:type="dcterms:W3CDTF">2017-03-08T05:16:43Z</dcterms:created>
  <dcterms:modified xsi:type="dcterms:W3CDTF">2017-03-16T15:37:12Z</dcterms:modified>
</cp:coreProperties>
</file>