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3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C689-DDE7-43DC-AC37-BADF15F06E1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33547-934E-4D0F-AE4F-8EC581AE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命令行工具开发：</a:t>
            </a:r>
            <a:r>
              <a:rPr lang="en-US" altLang="zh-CN" dirty="0" smtClean="0"/>
              <a:t>https://medium.freecodecamp.com/writing-command-line-applications-in-nodejs-2cf8327eee2#.y8q2egerq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3547-934E-4D0F-AE4F-8EC581AE3D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添加</a:t>
            </a:r>
            <a:r>
              <a:rPr lang="en-US" altLang="zh-CN" dirty="0"/>
              <a:t>#!/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node </a:t>
            </a:r>
            <a:r>
              <a:rPr lang="zh-CN" altLang="en-US" dirty="0" smtClean="0"/>
              <a:t>（脚本解释程序）</a:t>
            </a:r>
            <a:endParaRPr lang="en-US" altLang="zh-CN" dirty="0" smtClean="0"/>
          </a:p>
          <a:p>
            <a:r>
              <a:rPr lang="zh-CN" altLang="en-US" dirty="0" smtClean="0"/>
              <a:t>定义命令名称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name =require(‘</a:t>
            </a:r>
            <a:r>
              <a:rPr lang="zh-CN" altLang="en-US" dirty="0" smtClean="0"/>
              <a:t>主文件</a:t>
            </a:r>
            <a:r>
              <a:rPr lang="en-US" altLang="zh-CN" dirty="0" smtClean="0"/>
              <a:t>’);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中添加命令行执行路径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"bin</a:t>
            </a:r>
            <a:r>
              <a:rPr lang="en-US" altLang="zh-CN" dirty="0" smtClean="0"/>
              <a:t>":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github</a:t>
            </a:r>
            <a:r>
              <a:rPr lang="en-US" altLang="zh-CN" dirty="0"/>
              <a:t>-pages-commit": "</a:t>
            </a:r>
            <a:r>
              <a:rPr lang="en-US" altLang="zh-CN" dirty="0" smtClean="0"/>
              <a:t>bin/commit.js“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78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adduser</a:t>
            </a:r>
            <a:r>
              <a:rPr lang="en-US" altLang="zh-CN" smtClean="0"/>
              <a:t> –-</a:t>
            </a:r>
            <a:r>
              <a:rPr lang="zh-CN" altLang="en-US" smtClean="0"/>
              <a:t>快速注册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pack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publish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3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zh-CN" altLang="en-US" smtClean="0"/>
              <a:t>帮助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61</Words>
  <Application>Microsoft Office PowerPoint</Application>
  <PresentationFormat>全屏显示(4:3)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发布npm包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刘旺</dc:creator>
  <cp:lastModifiedBy>刘旺</cp:lastModifiedBy>
  <cp:revision>9</cp:revision>
  <dcterms:created xsi:type="dcterms:W3CDTF">2017-03-27T02:59:49Z</dcterms:created>
  <dcterms:modified xsi:type="dcterms:W3CDTF">2017-03-27T06:41:44Z</dcterms:modified>
</cp:coreProperties>
</file>