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9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3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9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5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4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3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9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9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9256-507F-4711-AE8E-51640F15E413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8052-1D59-4F75-B7D1-33193FFA7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8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Nodejs</a:t>
            </a:r>
            <a:r>
              <a:rPr lang="zh-CN" altLang="en-US" dirty="0"/>
              <a:t>和</a:t>
            </a:r>
            <a:r>
              <a:rPr lang="en-US" altLang="zh-CN" dirty="0" err="1"/>
              <a:t>npm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 err="1"/>
              <a:t>cnpm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69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angular-cli</a:t>
            </a:r>
            <a:r>
              <a:rPr lang="zh-CN" altLang="en-US" dirty="0"/>
              <a:t>搭建开发环境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6745"/>
            <a:ext cx="10515600" cy="435133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angular-cli</a:t>
            </a:r>
          </a:p>
          <a:p>
            <a:pPr marL="0" indent="0">
              <a:buNone/>
            </a:pPr>
            <a:r>
              <a:rPr lang="zh-CN" altLang="en-US" dirty="0"/>
              <a:t>命令行执行：</a:t>
            </a:r>
            <a:r>
              <a:rPr lang="en-US" altLang="zh-CN" dirty="0" err="1"/>
              <a:t>npm</a:t>
            </a:r>
            <a:r>
              <a:rPr lang="en-US" altLang="zh-CN" dirty="0"/>
              <a:t> install –g </a:t>
            </a:r>
            <a:r>
              <a:rPr lang="en-US" altLang="zh-CN"/>
              <a:t>@angular/cli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8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准备条件</vt:lpstr>
      <vt:lpstr>利用angular-cli搭建开发环境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刘旺</dc:creator>
  <cp:lastModifiedBy>刘旺</cp:lastModifiedBy>
  <cp:revision>2</cp:revision>
  <dcterms:created xsi:type="dcterms:W3CDTF">2017-03-25T03:51:21Z</dcterms:created>
  <dcterms:modified xsi:type="dcterms:W3CDTF">2017-03-25T03:54:52Z</dcterms:modified>
</cp:coreProperties>
</file>