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4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37002522/is-it-possible-to-inject-interface-with-angular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根组件和子组件的同一服务共用同一实例，根组件中的服务被子组件共享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providers</a:t>
            </a:r>
            <a:r>
              <a:rPr lang="zh-CN" altLang="en-US" dirty="0" smtClean="0"/>
              <a:t>来指定服务的作用域，达到服务隔离</a:t>
            </a:r>
            <a:r>
              <a:rPr lang="zh-CN" altLang="en-US" smtClean="0"/>
              <a:t>的作用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2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接口类型放到构造函数中注入，需要通过</a:t>
            </a:r>
            <a:r>
              <a:rPr lang="en-US" altLang="zh-CN" dirty="0" err="1" smtClean="0"/>
              <a:t>OpaqueToken</a:t>
            </a:r>
            <a:endParaRPr lang="en-US" altLang="zh-CN" dirty="0" smtClean="0"/>
          </a:p>
          <a:p>
            <a:r>
              <a:rPr lang="en-US" altLang="zh-CN">
                <a:hlinkClick r:id="rId2"/>
              </a:rPr>
              <a:t>http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stackoverflow.com/questions/37002522/is-it-possible-to-inject-interface-with-angular2</a:t>
            </a:r>
            <a:endParaRPr lang="en-US" altLang="zh-CN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79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刘旺</dc:creator>
  <cp:lastModifiedBy>刘旺</cp:lastModifiedBy>
  <cp:revision>5</cp:revision>
  <dcterms:created xsi:type="dcterms:W3CDTF">2017-04-21T01:28:11Z</dcterms:created>
  <dcterms:modified xsi:type="dcterms:W3CDTF">2017-04-21T02:24:49Z</dcterms:modified>
</cp:coreProperties>
</file>