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76" autoAdjust="0"/>
  </p:normalViewPr>
  <p:slideViewPr>
    <p:cSldViewPr>
      <p:cViewPr varScale="1">
        <p:scale>
          <a:sx n="58" d="100"/>
          <a:sy n="58" d="100"/>
        </p:scale>
        <p:origin x="79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DCDFA-BF87-4C21-B8FF-C7D869EA008A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D80E-E838-4A36-A5AD-2029880C9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History_API#Adding_and_modifying_history_entri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2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/>
              <a:t>点击</a:t>
            </a:r>
            <a:r>
              <a:rPr lang="en-US" altLang="zh-CN" dirty="0"/>
              <a:t>view</a:t>
            </a:r>
            <a:r>
              <a:rPr lang="zh-CN" altLang="en-US" dirty="0"/>
              <a:t>上的超链接，虽然视图和</a:t>
            </a:r>
            <a:r>
              <a:rPr lang="en-US" altLang="zh-CN" dirty="0" err="1"/>
              <a:t>url</a:t>
            </a:r>
            <a:r>
              <a:rPr lang="zh-CN" altLang="en-US" dirty="0"/>
              <a:t>地址变化，但没有请求后台页面，也就是说后台服务器上其实并没有这样的路径</a:t>
            </a:r>
            <a:endParaRPr lang="en-US" altLang="zh-CN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中的路由实现是现代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浏览器支持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history.pushState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这是一项可以改变浏览器的当前地址和历史，却又不会触发服务端页面请求的技术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HashLocationStrategy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说明，参照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http://www.w3school.com.cn/jsref/prop_loc_hash.asp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5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注意：路由是客户端视图内部的切换，如果直接在浏览器中打开路由地址会报错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7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7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.oschina.net/lhan/blog/101056?p=%7b%7btotalPage%7d%7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ypeScript/wiki/What's-new-in-TypeScript#module-identifiers-allow-for-js-extens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</a:t>
            </a:r>
            <a:r>
              <a:rPr lang="en-US" altLang="zh-CN" dirty="0"/>
              <a:t>(vs2015)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以下是网络上的解决方式（都不能完美解决）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http://www.ryadel.com/en/visual-studio-2015-fix-typescript-ts2304-compilation-errors/ </a:t>
            </a:r>
            <a:r>
              <a:rPr lang="zh-CN" altLang="en-US" dirty="0">
                <a:hlinkClick r:id="rId2"/>
              </a:rPr>
              <a:t>      </a:t>
            </a:r>
            <a:r>
              <a:rPr lang="zh-CN" altLang="en-US" dirty="0"/>
              <a:t>（在</a:t>
            </a:r>
            <a:r>
              <a:rPr lang="en-US" altLang="zh-CN" dirty="0" err="1"/>
              <a:t>vs</a:t>
            </a:r>
            <a:r>
              <a:rPr lang="zh-CN" altLang="en-US" dirty="0"/>
              <a:t>中没起作用）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https://my.oschina.net/lhan/blog/101056?p={{totalPage}}</a:t>
            </a:r>
            <a:r>
              <a:rPr lang="en-US" altLang="zh-CN" dirty="0"/>
              <a:t> (</a:t>
            </a:r>
            <a:r>
              <a:rPr lang="zh-CN" altLang="en-US" dirty="0"/>
              <a:t>测试时有问题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415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</a:t>
            </a:r>
            <a:r>
              <a:rPr lang="zh-CN" altLang="en-US" dirty="0"/>
              <a:t>开发工具链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项目打包</a:t>
            </a:r>
            <a:endParaRPr lang="en-US" altLang="zh-CN" dirty="0"/>
          </a:p>
          <a:p>
            <a:pPr lvl="1"/>
            <a:r>
              <a:rPr lang="en-US" altLang="zh-CN" dirty="0"/>
              <a:t>CLI</a:t>
            </a:r>
          </a:p>
          <a:p>
            <a:pPr lvl="1"/>
            <a:r>
              <a:rPr lang="en-US" altLang="zh-CN" dirty="0" err="1"/>
              <a:t>SytemJS</a:t>
            </a:r>
            <a:endParaRPr lang="en-US" altLang="zh-CN" dirty="0"/>
          </a:p>
          <a:p>
            <a:pPr lvl="1"/>
            <a:r>
              <a:rPr lang="en-US" altLang="zh-CN" dirty="0" err="1"/>
              <a:t>Webpack</a:t>
            </a:r>
            <a:r>
              <a:rPr lang="en-US" altLang="zh-CN" dirty="0"/>
              <a:t>   https://github.com/AngularClass/angular2-webpack-starter</a:t>
            </a:r>
          </a:p>
        </p:txBody>
      </p:sp>
    </p:spTree>
    <p:extLst>
      <p:ext uri="{BB962C8B-B14F-4D97-AF65-F5344CB8AC3E}">
        <p14:creationId xmlns:p14="http://schemas.microsoft.com/office/powerpoint/2010/main" val="237549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调试引入的外部组件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52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/>
              <a:t>angular2</a:t>
            </a:r>
            <a:r>
              <a:rPr lang="zh-CN" altLang="en-US" dirty="0"/>
              <a:t>源码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Webstorm</a:t>
            </a:r>
            <a:r>
              <a:rPr lang="zh-CN" altLang="en-US" dirty="0"/>
              <a:t>中设置全局</a:t>
            </a:r>
            <a:r>
              <a:rPr lang="en-US" altLang="zh-CN" dirty="0"/>
              <a:t>typescript</a:t>
            </a:r>
            <a:r>
              <a:rPr lang="zh-CN" altLang="en-US" dirty="0"/>
              <a:t>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为什么要设置</a:t>
            </a:r>
            <a:r>
              <a:rPr lang="en-US" altLang="zh-CN" dirty="0" err="1"/>
              <a:t>typesript</a:t>
            </a:r>
            <a:r>
              <a:rPr lang="zh-CN" altLang="en-US" dirty="0"/>
              <a:t>的版本</a:t>
            </a:r>
            <a:r>
              <a:rPr lang="en-US" altLang="zh-CN" dirty="0">
                <a:hlinkClick r:id="rId2"/>
              </a:rPr>
              <a:t>https://github.com/Microsoft/TypeScript/wiki/What's-new-in-TypeScript#module-identifiers-allow-for-js-extension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93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UMD</a:t>
            </a:r>
            <a:r>
              <a:rPr lang="zh-CN" altLang="en-US" dirty="0"/>
              <a:t>加载模块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5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子组件和父组件共享服务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59" y="2093900"/>
            <a:ext cx="3672408" cy="236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55352"/>
            <a:ext cx="4296147" cy="203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730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父组件与子组件通信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62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Edge</a:t>
            </a:r>
            <a:r>
              <a:rPr lang="zh-CN" altLang="en-US" dirty="0"/>
              <a:t>下提示错误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这个错误不是每次都会出现，不知道为啥又莫名其妙的好了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24944"/>
            <a:ext cx="3960440" cy="28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5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自动编译误区</a:t>
            </a:r>
            <a:r>
              <a:rPr lang="en-US" altLang="zh-CN" dirty="0"/>
              <a:t>(vs2015)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不需要安装</a:t>
            </a:r>
            <a:r>
              <a:rPr lang="en-US" altLang="zh-CN" dirty="0" err="1"/>
              <a:t>typings</a:t>
            </a:r>
            <a:r>
              <a:rPr lang="zh-CN" altLang="en-US" dirty="0"/>
              <a:t>和配置</a:t>
            </a:r>
            <a:r>
              <a:rPr lang="en-US" altLang="zh-CN" dirty="0" err="1"/>
              <a:t>typings.json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vs</a:t>
            </a:r>
            <a:r>
              <a:rPr lang="zh-CN" altLang="en-US" dirty="0"/>
              <a:t>的</a:t>
            </a:r>
            <a:r>
              <a:rPr lang="en-US" altLang="zh-CN" dirty="0" err="1"/>
              <a:t>tsconfig.json</a:t>
            </a:r>
            <a:r>
              <a:rPr lang="zh-CN" altLang="en-US" dirty="0"/>
              <a:t>中不能配置</a:t>
            </a:r>
            <a:r>
              <a:rPr lang="en-US" altLang="zh-CN" dirty="0" err="1"/>
              <a:t>watch:true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vs</a:t>
            </a:r>
            <a:r>
              <a:rPr lang="zh-CN" altLang="en-US" dirty="0"/>
              <a:t>中最好添加</a:t>
            </a:r>
            <a:r>
              <a:rPr lang="en-US" altLang="zh-CN" dirty="0" err="1"/>
              <a:t>tsconfig.json</a:t>
            </a:r>
            <a:r>
              <a:rPr lang="zh-CN" altLang="en-US" dirty="0"/>
              <a:t>文件，不要依赖它自己的项目属性中的配置，编译时有很多错误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811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自动编译（</a:t>
            </a:r>
            <a:r>
              <a:rPr lang="en-US" altLang="zh-CN" dirty="0"/>
              <a:t>vs2015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添加</a:t>
            </a:r>
            <a:r>
              <a:rPr lang="en-US" altLang="zh-CN" dirty="0" err="1"/>
              <a:t>compileOnSave:true</a:t>
            </a:r>
            <a:r>
              <a:rPr lang="en-US" altLang="zh-CN" dirty="0"/>
              <a:t>  //</a:t>
            </a:r>
            <a:r>
              <a:rPr lang="zh-CN" altLang="en-US" dirty="0"/>
              <a:t>自动编译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852936"/>
            <a:ext cx="4729630" cy="342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0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IIS</a:t>
            </a:r>
            <a:r>
              <a:rPr lang="zh-CN" altLang="en-US" dirty="0"/>
              <a:t>服务器请不到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en-US" dirty="0"/>
              <a:t>文件问题解决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73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在提交的时候忽略编译的</a:t>
            </a:r>
            <a:r>
              <a:rPr lang="en-US" altLang="zh-CN" dirty="0" err="1"/>
              <a:t>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提交时忽略本地</a:t>
            </a:r>
            <a:r>
              <a:rPr lang="en-US" altLang="zh-CN" dirty="0" err="1"/>
              <a:t>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3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添加路由时的错误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495550"/>
            <a:ext cx="77343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32" y="4653136"/>
            <a:ext cx="37052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640197"/>
            <a:ext cx="40386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92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添加路由后刷新页面报错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42957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71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b="1" dirty="0"/>
              <a:t>HTML 5 URL</a:t>
            </a:r>
            <a:r>
              <a:rPr lang="zh-CN" altLang="en-US" b="1" dirty="0"/>
              <a:t>与</a:t>
            </a:r>
            <a:r>
              <a:rPr lang="en-US" altLang="zh-CN" b="1" dirty="0"/>
              <a:t>&lt;base </a:t>
            </a:r>
            <a:r>
              <a:rPr lang="en-US" altLang="zh-CN" b="1" dirty="0" err="1"/>
              <a:t>href</a:t>
            </a:r>
            <a:r>
              <a:rPr lang="en-US" altLang="zh-CN" b="1" dirty="0"/>
              <a:t>&gt;</a:t>
            </a:r>
            <a:r>
              <a:rPr lang="zh-CN" altLang="en-US" b="1" dirty="0"/>
              <a:t>来配置路由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9624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b="1" i="1" dirty="0" err="1"/>
              <a:t>HashLocationStrategy</a:t>
            </a:r>
            <a:r>
              <a:rPr lang="zh-CN" altLang="en-US" dirty="0"/>
              <a:t>配置路由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0997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350</Words>
  <Application>Microsoft Office PowerPoint</Application>
  <PresentationFormat>全屏显示(4:3)</PresentationFormat>
  <Paragraphs>46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宋体</vt:lpstr>
      <vt:lpstr>Arial</vt:lpstr>
      <vt:lpstr>Calibri</vt:lpstr>
      <vt:lpstr>Office 主题</vt:lpstr>
      <vt:lpstr>TypeScript自动编译(vs2015)</vt:lpstr>
      <vt:lpstr>TypeScript自动编译误区(vs2015)</vt:lpstr>
      <vt:lpstr>TypeScript自动编译（vs2015）</vt:lpstr>
      <vt:lpstr>TypeScript调试</vt:lpstr>
      <vt:lpstr>Git 在提交的时候忽略编译的js</vt:lpstr>
      <vt:lpstr>路由</vt:lpstr>
      <vt:lpstr>路由</vt:lpstr>
      <vt:lpstr>路由（3）</vt:lpstr>
      <vt:lpstr>路由4</vt:lpstr>
      <vt:lpstr>Ng开发工具链</vt:lpstr>
      <vt:lpstr>调试引入的外部组件</vt:lpstr>
      <vt:lpstr>调试angular2源码</vt:lpstr>
      <vt:lpstr>Webstorm中设置全局typescript版本</vt:lpstr>
      <vt:lpstr>为什么使用UMD加载模块</vt:lpstr>
      <vt:lpstr>子组件和父组件共享服务</vt:lpstr>
      <vt:lpstr>父组件与子组件通信</vt:lpstr>
      <vt:lpstr>在Edge下提示错误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调试</dc:title>
  <dc:creator>liuwang</dc:creator>
  <cp:lastModifiedBy>刘旺</cp:lastModifiedBy>
  <cp:revision>37</cp:revision>
  <dcterms:created xsi:type="dcterms:W3CDTF">2017-03-08T05:16:43Z</dcterms:created>
  <dcterms:modified xsi:type="dcterms:W3CDTF">2017-03-15T14:52:00Z</dcterms:modified>
</cp:coreProperties>
</file>