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9" r:id="rId23"/>
    <p:sldId id="280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上的超链接，虽然视图和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地址变化，但没有请求后台页面，也就是说后台服务器上其实并没有这样的路径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注意：路由是客户端视图内部的切换，如果直接在浏览器中打开路由地址会报错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在父组件中通过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提供服务实例，子组件通过构造函数将该实例注入到自身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问：如果在子组件中使用注册服务实例，父组件能访问到该服务的实例不？回答是：不能，会提示上面的错误：</a:t>
            </a:r>
            <a:r>
              <a:rPr lang="en-US" altLang="zh-CN" dirty="0" smtClean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以下是网络上的解决方式（都不能完美解决）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://www.ryadel.com/en/visual-studio-2015-fix-typescript-ts2304-compilation-errors</a:t>
            </a:r>
            <a:r>
              <a:rPr lang="en-US" altLang="zh-CN" dirty="0" smtClean="0">
                <a:hlinkClick r:id="rId2"/>
              </a:rPr>
              <a:t>/ </a:t>
            </a:r>
            <a:r>
              <a:rPr lang="zh-CN" altLang="en-US" dirty="0">
                <a:hlinkClick r:id="rId2"/>
              </a:rPr>
              <a:t>  </a:t>
            </a:r>
            <a:r>
              <a:rPr lang="zh-CN" altLang="en-US" dirty="0" smtClean="0">
                <a:hlinkClick r:id="rId2"/>
              </a:rPr>
              <a:t>    </a:t>
            </a:r>
            <a:r>
              <a:rPr lang="zh-CN" altLang="en-US" dirty="0" smtClean="0"/>
              <a:t>（在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://my.oschina.net/lhan/blog/101056?p={{totalPage</a:t>
            </a:r>
            <a:r>
              <a:rPr lang="en-US" altLang="zh-CN" dirty="0" smtClean="0">
                <a:hlinkClick r:id="rId2"/>
              </a:rPr>
              <a:t>}}</a:t>
            </a:r>
            <a:r>
              <a:rPr lang="en-US" altLang="zh-CN" dirty="0" smtClean="0"/>
              <a:t> (</a:t>
            </a:r>
            <a:r>
              <a:rPr lang="zh-CN" altLang="en-US" dirty="0" smtClean="0"/>
              <a:t>测试时有问题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</a:t>
            </a:r>
            <a:r>
              <a:rPr lang="zh-CN" altLang="en-US" dirty="0" smtClean="0"/>
              <a:t>开发工具链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项目打包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</a:t>
            </a:r>
          </a:p>
          <a:p>
            <a:pPr lvl="1"/>
            <a:r>
              <a:rPr lang="en-US" altLang="zh-CN" dirty="0" err="1" smtClean="0"/>
              <a:t>SytemJS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Webpack</a:t>
            </a:r>
            <a:r>
              <a:rPr lang="en-US" altLang="zh-CN" dirty="0" smtClean="0"/>
              <a:t>   https</a:t>
            </a:r>
            <a:r>
              <a:rPr lang="en-US" altLang="zh-CN" dirty="0"/>
              <a:t>://github.com/AngularClass/angular2-webpack-starter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调试引入的外部组件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angular2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Webstorm</a:t>
            </a:r>
            <a:r>
              <a:rPr lang="zh-CN" altLang="en-US" dirty="0" smtClean="0"/>
              <a:t>中设置全局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为什么要设置</a:t>
            </a:r>
            <a:r>
              <a:rPr lang="en-US" altLang="zh-CN" dirty="0" err="1" smtClean="0"/>
              <a:t>typesript</a:t>
            </a:r>
            <a:r>
              <a:rPr lang="zh-CN" altLang="en-US" dirty="0" smtClean="0"/>
              <a:t>的版本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github.com/Microsoft/TypeScript/wiki/What's-new-in-TypeScript#module-identifiers-allow-for-js-extension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UMD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子组件和父组件共享服务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父组件与子组件通信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CommonModule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入子路由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NgModule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exports</a:t>
            </a:r>
            <a:r>
              <a:rPr lang="zh-CN" altLang="en-US" dirty="0" smtClean="0"/>
              <a:t>导出组件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路由从</a:t>
            </a:r>
            <a:r>
              <a:rPr lang="en-US" altLang="zh-CN" dirty="0" err="1" smtClean="0"/>
              <a:t>AppModule</a:t>
            </a:r>
            <a:r>
              <a:rPr lang="zh-CN" altLang="en-US" dirty="0" smtClean="0"/>
              <a:t>中分离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自动编译误区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不需要安装</a:t>
            </a:r>
            <a:r>
              <a:rPr lang="en-US" altLang="zh-CN" dirty="0" err="1" smtClean="0"/>
              <a:t>typing</a:t>
            </a:r>
            <a:r>
              <a:rPr lang="en-US" altLang="zh-CN" dirty="0" err="1"/>
              <a:t>s</a:t>
            </a:r>
            <a:r>
              <a:rPr lang="zh-CN" altLang="en-US" dirty="0" smtClean="0"/>
              <a:t>和配置</a:t>
            </a:r>
            <a:r>
              <a:rPr lang="en-US" altLang="zh-CN" dirty="0" err="1" smtClean="0"/>
              <a:t>typings.json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中不能配置</a:t>
            </a:r>
            <a:r>
              <a:rPr lang="en-US" altLang="zh-CN" dirty="0" err="1" smtClean="0"/>
              <a:t>watch:true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中最好添加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文件，不要依赖它自己的项目属性中的配置，编译时有很多错误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路由分离后错误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路由懒加载的子模块，必须有自己的路由模块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懒加载的模块如果没有自己的路由，则会加载失败</a:t>
            </a:r>
            <a:endParaRPr lang="en-US" altLang="zh-CN" dirty="0" smtClean="0"/>
          </a:p>
          <a:p>
            <a:r>
              <a:rPr lang="zh-CN" altLang="en-US" dirty="0" smtClean="0"/>
              <a:t>特性模块必须拥有自己的路由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systemJS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github.com/systemjs/systemjs/blob/master/docs/plugins.md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github.com/systemjs/systemjs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http://webpack.github.io/docs/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sharemodule</a:t>
            </a:r>
            <a:r>
              <a:rPr lang="zh-CN" altLang="en-US" dirty="0" smtClean="0"/>
              <a:t>中的组件里面含有</a:t>
            </a:r>
            <a:r>
              <a:rPr lang="en-US" altLang="zh-CN" dirty="0" smtClean="0"/>
              <a:t>provider,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里面有服务，那么这个服务还是单例么？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自动编译（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compileOnSave:true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IIS</a:t>
            </a:r>
            <a:r>
              <a:rPr lang="zh-CN" altLang="en-US" dirty="0" smtClean="0"/>
              <a:t>服务器请不到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在提交的时候忽略编译的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提交时忽略本地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添加路由时的错误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添加路由后刷新页面报错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i="1" dirty="0" err="1" smtClean="0"/>
              <a:t>HashLocationStrategy</a:t>
            </a:r>
            <a:r>
              <a:rPr lang="zh-CN" altLang="en-US" dirty="0" smtClean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444</Words>
  <Application>Microsoft Office PowerPoint</Application>
  <PresentationFormat>全屏显示(4:3)</PresentationFormat>
  <Paragraphs>65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Webpack工具链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50</cp:revision>
  <dcterms:created xsi:type="dcterms:W3CDTF">2017-03-08T05:16:43Z</dcterms:created>
  <dcterms:modified xsi:type="dcterms:W3CDTF">2017-03-16T12:43:20Z</dcterms:modified>
</cp:coreProperties>
</file>