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91" r:id="rId18"/>
    <p:sldId id="282" r:id="rId19"/>
    <p:sldId id="273" r:id="rId20"/>
    <p:sldId id="276" r:id="rId21"/>
    <p:sldId id="274" r:id="rId22"/>
    <p:sldId id="275" r:id="rId23"/>
    <p:sldId id="277" r:id="rId24"/>
    <p:sldId id="279" r:id="rId25"/>
    <p:sldId id="280" r:id="rId26"/>
    <p:sldId id="284" r:id="rId27"/>
    <p:sldId id="293" r:id="rId28"/>
    <p:sldId id="292" r:id="rId29"/>
    <p:sldId id="294" r:id="rId30"/>
    <p:sldId id="296" r:id="rId31"/>
    <p:sldId id="295" r:id="rId32"/>
    <p:sldId id="285" r:id="rId33"/>
    <p:sldId id="288" r:id="rId34"/>
    <p:sldId id="283" r:id="rId35"/>
    <p:sldId id="286" r:id="rId36"/>
    <p:sldId id="287" r:id="rId37"/>
    <p:sldId id="289" r:id="rId38"/>
    <p:sldId id="290" r:id="rId39"/>
    <p:sldId id="297" r:id="rId40"/>
    <p:sldId id="299" r:id="rId41"/>
    <p:sldId id="298" r:id="rId42"/>
    <p:sldId id="27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75399" autoAdjust="0"/>
  </p:normalViewPr>
  <p:slideViewPr>
    <p:cSldViewPr>
      <p:cViewPr varScale="1">
        <p:scale>
          <a:sx n="51" d="100"/>
          <a:sy n="51" d="100"/>
        </p:scale>
        <p:origin x="9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中的默认路由，主页面中的</a:t>
            </a:r>
            <a:r>
              <a:rPr lang="en-US" altLang="zh-CN" dirty="0"/>
              <a:t>base </a:t>
            </a:r>
            <a:r>
              <a:rPr lang="en-US" altLang="zh-CN" dirty="0" err="1"/>
              <a:t>href</a:t>
            </a:r>
            <a:r>
              <a:rPr lang="zh-CN" altLang="en-US" dirty="0"/>
              <a:t>是必须的，使用</a:t>
            </a:r>
            <a:r>
              <a:rPr lang="en-US" altLang="zh-CN" dirty="0"/>
              <a:t>hash</a:t>
            </a:r>
            <a:r>
              <a:rPr lang="zh-CN" altLang="en-US" dirty="0"/>
              <a:t>则不需要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产生原因：有些是因为缺少</a:t>
            </a:r>
            <a:r>
              <a:rPr lang="en-US" altLang="zh-CN" dirty="0"/>
              <a:t>.</a:t>
            </a:r>
            <a:r>
              <a:rPr lang="en-US" altLang="zh-CN" dirty="0" err="1"/>
              <a:t>d.ts</a:t>
            </a:r>
            <a:r>
              <a:rPr lang="zh-CN" altLang="en-US" dirty="0"/>
              <a:t>的类型声明文件，通过安装</a:t>
            </a:r>
            <a:r>
              <a:rPr lang="en-US" altLang="zh-CN" dirty="0"/>
              <a:t>@type/</a:t>
            </a:r>
            <a:r>
              <a:rPr lang="zh-CN" altLang="en-US" dirty="0"/>
              <a:t>包名</a:t>
            </a:r>
            <a:r>
              <a:rPr lang="zh-CN" altLang="en-US" baseline="0" dirty="0"/>
              <a:t> 来解决，不要安装</a:t>
            </a:r>
            <a:r>
              <a:rPr lang="en-US" altLang="zh-CN" baseline="0" dirty="0" err="1"/>
              <a:t>typings</a:t>
            </a:r>
            <a:r>
              <a:rPr lang="zh-CN" altLang="en-US" baseline="0" dirty="0"/>
              <a:t>这样的工具，这个是因为插件使用的</a:t>
            </a:r>
            <a:r>
              <a:rPr lang="en-US" altLang="zh-CN" baseline="0" dirty="0" err="1"/>
              <a:t>trypescrpt</a:t>
            </a:r>
            <a:r>
              <a:rPr lang="zh-CN" altLang="en-US" baseline="0" dirty="0"/>
              <a:t>编译器不能正确识别自己的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类型，如：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生成的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类型为</a:t>
            </a:r>
            <a:r>
              <a:rPr lang="en-US" altLang="zh-CN" dirty="0">
                <a:effectLst/>
              </a:rPr>
              <a:t>__</a:t>
            </a:r>
            <a:r>
              <a:rPr lang="en-US" altLang="zh-CN" dirty="0" err="1">
                <a:effectLst/>
              </a:rPr>
              <a:t>webpack_require</a:t>
            </a:r>
            <a:r>
              <a:rPr lang="en-US" altLang="zh-CN" dirty="0">
                <a:effectLst/>
              </a:rPr>
              <a:t>__</a:t>
            </a:r>
          </a:p>
          <a:p>
            <a:r>
              <a:rPr lang="zh-CN" altLang="en-US" dirty="0">
                <a:effectLst/>
              </a:rPr>
              <a:t>解决方法：安装</a:t>
            </a:r>
            <a:r>
              <a:rPr lang="en-US" altLang="zh-CN" dirty="0">
                <a:effectLst/>
              </a:rPr>
              <a:t>@type/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来解决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编译</a:t>
            </a:r>
            <a:r>
              <a:rPr lang="en-US" altLang="zh-CN" dirty="0" err="1">
                <a:effectLst/>
              </a:rPr>
              <a:t>ts</a:t>
            </a:r>
            <a:r>
              <a:rPr lang="zh-CN" altLang="en-US" dirty="0">
                <a:effectLst/>
              </a:rPr>
              <a:t>的从错误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https://github.com/shlomiassaf/ng-router-loader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doc.com/usage.html" TargetMode="External"/><Relationship Id="rId2" Type="http://schemas.openxmlformats.org/officeDocument/2006/relationships/hyperlink" Target="http://webpack.github.io/doc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@daviddentoom/angular-2-lazy-loading-with-webpack-d25fe71c29c1#.ud8q5n3b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jobbole.com/89903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2ality.com/2016/01/locally-installed-npm-executable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quentwebapp.com/setting-angular-2-environment-using-typescript-npm-webpack/" TargetMode="External"/><Relationship Id="rId2" Type="http://schemas.openxmlformats.org/officeDocument/2006/relationships/hyperlink" Target="http://semaphoreci.com/community/tutorials/setting-up-angular-2-with-webpac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定义了服务如何在组件中使用服务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3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https://webpack.js.org/guides/get-started/</a:t>
            </a:r>
          </a:p>
          <a:p>
            <a:r>
              <a:rPr lang="en-US" altLang="zh-CN" dirty="0">
                <a:hlinkClick r:id="rId2"/>
              </a:rPr>
              <a:t>http://webpack.github.io/docs/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http://webpackdoc.com/usage.html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中的各种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中模板是相对路径地址，</a:t>
            </a:r>
            <a:r>
              <a:rPr lang="en-US" altLang="zh-CN" dirty="0" err="1"/>
              <a:t>systemjs</a:t>
            </a:r>
            <a:r>
              <a:rPr lang="zh-CN" altLang="en-US" dirty="0"/>
              <a:t>中模板是绝对路径地址，打包的时候有问题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路由的路径也有区别，这个要注意</a:t>
            </a:r>
          </a:p>
        </p:txBody>
      </p:sp>
    </p:spTree>
    <p:extLst>
      <p:ext uri="{BB962C8B-B14F-4D97-AF65-F5344CB8AC3E}">
        <p14:creationId xmlns:p14="http://schemas.microsoft.com/office/powerpoint/2010/main" val="180299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/>
              <a:t>angular</a:t>
            </a:r>
            <a:r>
              <a:rPr lang="zh-CN" altLang="en-US" dirty="0"/>
              <a:t>路由懒加载配置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https://medium.com/@daviddentoom/angular-2-lazy-loading-with-webpack-d25fe71c29c1#.ud8q5n3b9</a:t>
            </a:r>
            <a:r>
              <a:rPr lang="en-US" altLang="zh-CN" dirty="0"/>
              <a:t>(</a:t>
            </a:r>
            <a:r>
              <a:rPr lang="zh-CN" altLang="en-US" dirty="0"/>
              <a:t>可能有点问题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实现懒加载需要的</a:t>
            </a:r>
            <a:r>
              <a:rPr lang="en-US" altLang="zh-CN" dirty="0"/>
              <a:t>loader: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63181"/>
            <a:ext cx="5149967" cy="3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929606"/>
            <a:ext cx="777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如果项目是用</a:t>
            </a:r>
            <a:r>
              <a:rPr lang="en-US" altLang="zh-CN" dirty="0" err="1"/>
              <a:t>webpack</a:t>
            </a:r>
            <a:r>
              <a:rPr lang="zh-CN" altLang="en-US" dirty="0"/>
              <a:t>打包加载的，不需要启用自动编译，会生成无用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3253424"/>
            <a:ext cx="3967918" cy="28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</a:t>
            </a:r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18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版本不同，配置名称区别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50" y="1196752"/>
            <a:ext cx="389275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7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AOT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6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实现前端模块加载器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http://web.jobbole.com/89903/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4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时，如何启动应用程序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启动器</a:t>
            </a:r>
          </a:p>
        </p:txBody>
      </p:sp>
    </p:spTree>
    <p:extLst>
      <p:ext uri="{BB962C8B-B14F-4D97-AF65-F5344CB8AC3E}">
        <p14:creationId xmlns:p14="http://schemas.microsoft.com/office/powerpoint/2010/main" val="4065519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setting-up-angular-2-with-webpack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http://semaphoreci.com/community/tutorials/setting-up-angular-2-with-webpack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http://www.eloquentwebapp.com/setting-angular-2-environment-using-typescript-npm-webpack/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46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多</a:t>
            </a:r>
            <a:r>
              <a:rPr lang="en-US" altLang="zh-CN" dirty="0"/>
              <a:t>entry</a:t>
            </a:r>
            <a:r>
              <a:rPr lang="zh-CN" altLang="en-US" dirty="0"/>
              <a:t>时加载顺序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</a:t>
            </a:r>
            <a:r>
              <a:rPr lang="en-US" altLang="zh-CN" dirty="0"/>
              <a:t>loader</a:t>
            </a:r>
            <a:r>
              <a:rPr lang="zh-CN" altLang="en-US" dirty="0"/>
              <a:t>很多，什么时候用什么</a:t>
            </a:r>
            <a:r>
              <a:rPr lang="en-US" altLang="zh-CN" dirty="0"/>
              <a:t>Loader</a:t>
            </a:r>
            <a:r>
              <a:rPr lang="zh-CN" altLang="en-US" dirty="0"/>
              <a:t>依据是什么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loader</a:t>
            </a:r>
            <a:r>
              <a:rPr lang="zh-CN" altLang="en-US" dirty="0"/>
              <a:t>依据</a:t>
            </a:r>
            <a:r>
              <a:rPr lang="en-US" altLang="zh-CN" dirty="0"/>
              <a:t>import</a:t>
            </a:r>
            <a:r>
              <a:rPr lang="zh-CN" altLang="en-US" dirty="0"/>
              <a:t>中的文件类型，比如需要</a:t>
            </a:r>
            <a:r>
              <a:rPr lang="en-US" altLang="zh-CN" dirty="0"/>
              <a:t>import</a:t>
            </a:r>
            <a:r>
              <a:rPr lang="zh-CN" altLang="en-US" dirty="0"/>
              <a:t>的是</a:t>
            </a:r>
            <a:r>
              <a:rPr lang="en-US" altLang="zh-CN" dirty="0" err="1"/>
              <a:t>ts</a:t>
            </a:r>
            <a:r>
              <a:rPr lang="zh-CN" altLang="en-US" dirty="0"/>
              <a:t>类型的文体，那就需要</a:t>
            </a:r>
            <a:r>
              <a:rPr lang="en-US" altLang="zh-CN" dirty="0" err="1"/>
              <a:t>ts</a:t>
            </a:r>
            <a:r>
              <a:rPr lang="zh-CN" altLang="en-US" dirty="0"/>
              <a:t>对应的加载器，同时这些加载器还有自动编译成</a:t>
            </a:r>
            <a:r>
              <a:rPr lang="en-US" altLang="zh-CN" dirty="0" err="1"/>
              <a:t>js</a:t>
            </a:r>
            <a:r>
              <a:rPr lang="zh-CN" altLang="en-US" dirty="0"/>
              <a:t>文件的功能</a:t>
            </a:r>
          </a:p>
        </p:txBody>
      </p:sp>
    </p:spTree>
    <p:extLst>
      <p:ext uri="{BB962C8B-B14F-4D97-AF65-F5344CB8AC3E}">
        <p14:creationId xmlns:p14="http://schemas.microsoft.com/office/powerpoint/2010/main" val="334785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编译的项目如何调试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55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和</a:t>
            </a:r>
            <a:r>
              <a:rPr lang="en-US" altLang="zh-CN" dirty="0" err="1"/>
              <a:t>systemjs</a:t>
            </a:r>
            <a:r>
              <a:rPr lang="zh-CN" altLang="en-US" dirty="0"/>
              <a:t>的优劣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30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systemjs</a:t>
            </a:r>
            <a:r>
              <a:rPr lang="zh-CN" altLang="en-US" dirty="0"/>
              <a:t>来加载</a:t>
            </a:r>
            <a:r>
              <a:rPr lang="en-US" altLang="zh-CN" dirty="0"/>
              <a:t>angular2</a:t>
            </a:r>
            <a:r>
              <a:rPr lang="zh-CN" altLang="en-US" dirty="0"/>
              <a:t>的时候为什么能自动处理路由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angular2</a:t>
            </a:r>
            <a:r>
              <a:rPr lang="zh-CN" altLang="en-US" dirty="0"/>
              <a:t>中的</a:t>
            </a:r>
            <a:r>
              <a:rPr lang="en-US" altLang="zh-CN" dirty="0" err="1"/>
              <a:t>ngmodule</a:t>
            </a:r>
            <a:r>
              <a:rPr lang="zh-CN" altLang="en-US" dirty="0"/>
              <a:t>加载模块的机制实际上是以</a:t>
            </a:r>
            <a:r>
              <a:rPr lang="en-US" altLang="zh-CN" dirty="0" err="1"/>
              <a:t>systemjs</a:t>
            </a:r>
            <a:r>
              <a:rPr lang="zh-CN" altLang="en-US" dirty="0"/>
              <a:t>为基础的，这个可以由</a:t>
            </a:r>
            <a:r>
              <a:rPr lang="en-US" altLang="zh-CN" dirty="0"/>
              <a:t>angular2</a:t>
            </a:r>
            <a:r>
              <a:rPr lang="zh-CN" altLang="en-US" dirty="0"/>
              <a:t>的</a:t>
            </a:r>
            <a:r>
              <a:rPr lang="en-US" altLang="zh-CN" dirty="0"/>
              <a:t>core</a:t>
            </a:r>
            <a:r>
              <a:rPr lang="zh-CN" altLang="en-US" dirty="0"/>
              <a:t>目录下的</a:t>
            </a:r>
            <a:r>
              <a:rPr lang="en-US" altLang="zh-CN" dirty="0"/>
              <a:t>linker</a:t>
            </a:r>
            <a:r>
              <a:rPr lang="zh-CN" altLang="en-US" dirty="0"/>
              <a:t>来查证</a:t>
            </a:r>
          </a:p>
        </p:txBody>
      </p:sp>
    </p:spTree>
    <p:extLst>
      <p:ext uri="{BB962C8B-B14F-4D97-AF65-F5344CB8AC3E}">
        <p14:creationId xmlns:p14="http://schemas.microsoft.com/office/powerpoint/2010/main" val="2664942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1020</Words>
  <Application>Microsoft Office PowerPoint</Application>
  <PresentationFormat>全屏显示(4:3)</PresentationFormat>
  <Paragraphs>108</Paragraphs>
  <Slides>42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宋体</vt:lpstr>
      <vt:lpstr>Arial</vt:lpstr>
      <vt:lpstr>Calibri</vt:lpstr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定义了服务如何在组件中使用服务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Webpack工具链</vt:lpstr>
      <vt:lpstr>Webpack中的各种css-loader</vt:lpstr>
      <vt:lpstr>Webpack中模板是相对路径地址，systemjs中模板是绝对路径地址，打包的时候有问题</vt:lpstr>
      <vt:lpstr>Webpack中的angular路由懒加载配置</vt:lpstr>
      <vt:lpstr>Webpack编译错误</vt:lpstr>
      <vt:lpstr>如何看webpack编译错误</vt:lpstr>
      <vt:lpstr>Webpack版本不同，配置名称区别</vt:lpstr>
      <vt:lpstr>AOT模式</vt:lpstr>
      <vt:lpstr>实现前端模块加载器</vt:lpstr>
      <vt:lpstr>Npm模块管理器详解</vt:lpstr>
      <vt:lpstr>应用启动器</vt:lpstr>
      <vt:lpstr>setting-up-angular-2-with-webpack</vt:lpstr>
      <vt:lpstr>Webpack多entry时加载顺序</vt:lpstr>
      <vt:lpstr>Webpack中loader很多，什么时候用什么Loader依据是什么</vt:lpstr>
      <vt:lpstr>Webpack编译的项目如何调试</vt:lpstr>
      <vt:lpstr>Webpack和systemjs的优劣</vt:lpstr>
      <vt:lpstr>用systemjs来加载angular2的时候为什么能自动处理路由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95</cp:revision>
  <dcterms:created xsi:type="dcterms:W3CDTF">2017-03-08T05:16:43Z</dcterms:created>
  <dcterms:modified xsi:type="dcterms:W3CDTF">2017-03-18T14:44:18Z</dcterms:modified>
</cp:coreProperties>
</file>