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91" r:id="rId18"/>
    <p:sldId id="282" r:id="rId19"/>
    <p:sldId id="273" r:id="rId20"/>
    <p:sldId id="276" r:id="rId21"/>
    <p:sldId id="274" r:id="rId22"/>
    <p:sldId id="275" r:id="rId23"/>
    <p:sldId id="277" r:id="rId24"/>
    <p:sldId id="279" r:id="rId25"/>
    <p:sldId id="280" r:id="rId26"/>
    <p:sldId id="284" r:id="rId27"/>
    <p:sldId id="293" r:id="rId28"/>
    <p:sldId id="292" r:id="rId29"/>
    <p:sldId id="294" r:id="rId30"/>
    <p:sldId id="301" r:id="rId31"/>
    <p:sldId id="296" r:id="rId32"/>
    <p:sldId id="295" r:id="rId33"/>
    <p:sldId id="285" r:id="rId34"/>
    <p:sldId id="288" r:id="rId35"/>
    <p:sldId id="283" r:id="rId36"/>
    <p:sldId id="286" r:id="rId37"/>
    <p:sldId id="287" r:id="rId38"/>
    <p:sldId id="289" r:id="rId39"/>
    <p:sldId id="290" r:id="rId40"/>
    <p:sldId id="297" r:id="rId41"/>
    <p:sldId id="305" r:id="rId42"/>
    <p:sldId id="299" r:id="rId43"/>
    <p:sldId id="298" r:id="rId44"/>
    <p:sldId id="300" r:id="rId45"/>
    <p:sldId id="278" r:id="rId46"/>
    <p:sldId id="302" r:id="rId47"/>
    <p:sldId id="306" r:id="rId48"/>
    <p:sldId id="303" r:id="rId49"/>
    <p:sldId id="30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0" autoAdjust="0"/>
    <p:restoredTop sz="86436" autoAdjust="0"/>
  </p:normalViewPr>
  <p:slideViewPr>
    <p:cSldViewPr>
      <p:cViewPr varScale="1">
        <p:scale>
          <a:sx n="59" d="100"/>
          <a:sy n="59" d="100"/>
        </p:scale>
        <p:origin x="-2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CDFA-BF87-4C21-B8FF-C7D869EA008A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D80E-E838-4A36-A5AD-2029880C9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istory_API#Adding_and_modifying_history_entri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4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https://github.com/shlomiassaf/ng-router-loader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https://docs.npmjs.com/files/folders  </a:t>
            </a:r>
            <a:r>
              <a:rPr lang="zh-CN" altLang="en-US" dirty="0"/>
              <a:t>介绍</a:t>
            </a:r>
            <a:r>
              <a:rPr lang="en-US" altLang="zh-CN" dirty="0" err="1"/>
              <a:t>npm</a:t>
            </a:r>
            <a:r>
              <a:rPr lang="zh-CN" altLang="en-US" dirty="0"/>
              <a:t>的</a:t>
            </a:r>
            <a:r>
              <a:rPr lang="en-US" altLang="zh-CN" dirty="0" err="1"/>
              <a:t>package.json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16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0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点击</a:t>
            </a:r>
            <a:r>
              <a:rPr lang="en-US" altLang="zh-CN" dirty="0"/>
              <a:t>view</a:t>
            </a:r>
            <a:r>
              <a:rPr lang="zh-CN" altLang="en-US" dirty="0"/>
              <a:t>上的超链接，虽然视图和</a:t>
            </a:r>
            <a:r>
              <a:rPr lang="en-US" altLang="zh-CN" dirty="0" err="1"/>
              <a:t>url</a:t>
            </a:r>
            <a:r>
              <a:rPr lang="zh-CN" altLang="en-US" dirty="0"/>
              <a:t>地址变化，但没有请求后台页面，也就是说后台服务器上其实并没有这样的路径</a:t>
            </a:r>
            <a:endParaRPr lang="en-US" altLang="zh-CN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中的路由实现是现代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浏览器支持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history.pushState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这是一项可以改变浏览器的当前地址和历史，却又不会触发服务端页面请求的技术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HashLocationStrategy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说明，参照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http://www.w3school.com.cn/jsref/prop_loc_hash.asp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注意：路由是客户端视图内部的切换，如果直接在浏览器中打开路由地址会报错</a:t>
            </a:r>
          </a:p>
          <a:p>
            <a:r>
              <a:rPr lang="en-US" altLang="zh-CN" dirty="0"/>
              <a:t>Angular</a:t>
            </a:r>
            <a:r>
              <a:rPr lang="zh-CN" altLang="en-US" dirty="0"/>
              <a:t>中的默认路由，主页面中的</a:t>
            </a:r>
            <a:r>
              <a:rPr lang="en-US" altLang="zh-CN" dirty="0"/>
              <a:t>base </a:t>
            </a:r>
            <a:r>
              <a:rPr lang="en-US" altLang="zh-CN" dirty="0" err="1"/>
              <a:t>href</a:t>
            </a:r>
            <a:r>
              <a:rPr lang="zh-CN" altLang="en-US" dirty="0"/>
              <a:t>是必须的，使用</a:t>
            </a:r>
            <a:r>
              <a:rPr lang="en-US" altLang="zh-CN" dirty="0"/>
              <a:t>hash</a:t>
            </a:r>
            <a:r>
              <a:rPr lang="zh-CN" altLang="en-US" dirty="0"/>
              <a:t>则不需要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7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7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在父组件中通过</a:t>
            </a:r>
            <a:r>
              <a:rPr lang="en-US" altLang="zh-CN" dirty="0"/>
              <a:t>provider</a:t>
            </a:r>
            <a:r>
              <a:rPr lang="zh-CN" altLang="en-US" dirty="0"/>
              <a:t>提供服务实例，子组件通过构造函数将该实例注入到自身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问：如果在子组件中使用注册服务实例，父组件能访问到该服务的实例不？回答是：不能，会提示上面的错误：</a:t>
            </a:r>
            <a:r>
              <a:rPr lang="en-US" altLang="zh-CN" dirty="0"/>
              <a:t>No provider for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4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一定要注意</a:t>
            </a:r>
            <a:r>
              <a:rPr lang="en-US" altLang="zh-CN" dirty="0" err="1"/>
              <a:t>webpack</a:t>
            </a:r>
            <a:r>
              <a:rPr lang="zh-CN" altLang="en-US" dirty="0"/>
              <a:t>的版本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6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产生原因：有些是因为缺少</a:t>
            </a:r>
            <a:r>
              <a:rPr lang="en-US" altLang="zh-CN" dirty="0"/>
              <a:t>.</a:t>
            </a:r>
            <a:r>
              <a:rPr lang="en-US" altLang="zh-CN" dirty="0" err="1"/>
              <a:t>d.ts</a:t>
            </a:r>
            <a:r>
              <a:rPr lang="zh-CN" altLang="en-US" dirty="0"/>
              <a:t>的类型声明文件，通过安装</a:t>
            </a:r>
            <a:r>
              <a:rPr lang="en-US" altLang="zh-CN" dirty="0"/>
              <a:t>@type/</a:t>
            </a:r>
            <a:r>
              <a:rPr lang="zh-CN" altLang="en-US" dirty="0"/>
              <a:t>包名</a:t>
            </a:r>
            <a:r>
              <a:rPr lang="zh-CN" altLang="en-US" baseline="0" dirty="0"/>
              <a:t> 来解决，不要安装</a:t>
            </a:r>
            <a:r>
              <a:rPr lang="en-US" altLang="zh-CN" baseline="0" dirty="0" err="1"/>
              <a:t>typings</a:t>
            </a:r>
            <a:r>
              <a:rPr lang="zh-CN" altLang="en-US" baseline="0" dirty="0"/>
              <a:t>这样的工具，这个是因为插件使用的</a:t>
            </a:r>
            <a:r>
              <a:rPr lang="en-US" altLang="zh-CN" baseline="0" dirty="0" err="1"/>
              <a:t>trypescrpt</a:t>
            </a:r>
            <a:r>
              <a:rPr lang="zh-CN" altLang="en-US" baseline="0" dirty="0"/>
              <a:t>编译器不能正确识别自己的</a:t>
            </a:r>
            <a:r>
              <a:rPr lang="en-US" altLang="zh-CN" baseline="0" dirty="0"/>
              <a:t>require</a:t>
            </a:r>
            <a:r>
              <a:rPr lang="zh-CN" altLang="en-US" baseline="0" dirty="0"/>
              <a:t>类型，如：</a:t>
            </a:r>
            <a:r>
              <a:rPr lang="en-US" altLang="zh-CN" baseline="0" dirty="0" err="1"/>
              <a:t>webpack</a:t>
            </a:r>
            <a:r>
              <a:rPr lang="zh-CN" altLang="en-US" baseline="0" dirty="0"/>
              <a:t>生成的</a:t>
            </a:r>
            <a:r>
              <a:rPr lang="en-US" altLang="zh-CN" baseline="0" dirty="0"/>
              <a:t>require</a:t>
            </a:r>
            <a:r>
              <a:rPr lang="zh-CN" altLang="en-US" baseline="0" dirty="0"/>
              <a:t>类型为</a:t>
            </a:r>
            <a:r>
              <a:rPr lang="en-US" altLang="zh-CN" dirty="0">
                <a:effectLst/>
              </a:rPr>
              <a:t>__</a:t>
            </a:r>
            <a:r>
              <a:rPr lang="en-US" altLang="zh-CN" dirty="0" err="1">
                <a:effectLst/>
              </a:rPr>
              <a:t>webpack_require</a:t>
            </a:r>
            <a:r>
              <a:rPr lang="en-US" altLang="zh-CN" dirty="0">
                <a:effectLst/>
              </a:rPr>
              <a:t>__</a:t>
            </a:r>
          </a:p>
          <a:p>
            <a:r>
              <a:rPr lang="zh-CN" altLang="en-US" dirty="0">
                <a:effectLst/>
              </a:rPr>
              <a:t>解决方法：安装</a:t>
            </a:r>
            <a:r>
              <a:rPr lang="en-US" altLang="zh-CN" dirty="0">
                <a:effectLst/>
              </a:rPr>
              <a:t>@type/</a:t>
            </a:r>
            <a:r>
              <a:rPr lang="en-US" altLang="zh-CN" dirty="0" err="1">
                <a:effectLst/>
              </a:rPr>
              <a:t>webpack</a:t>
            </a:r>
            <a:r>
              <a:rPr lang="zh-CN" altLang="en-US" dirty="0">
                <a:effectLst/>
              </a:rPr>
              <a:t>来解决</a:t>
            </a:r>
            <a:r>
              <a:rPr lang="en-US" altLang="zh-CN" dirty="0" err="1">
                <a:effectLst/>
              </a:rPr>
              <a:t>webpack</a:t>
            </a:r>
            <a:r>
              <a:rPr lang="zh-CN" altLang="en-US" dirty="0">
                <a:effectLst/>
              </a:rPr>
              <a:t>编译</a:t>
            </a:r>
            <a:r>
              <a:rPr lang="en-US" altLang="zh-CN" dirty="0" err="1">
                <a:effectLst/>
              </a:rPr>
              <a:t>ts</a:t>
            </a:r>
            <a:r>
              <a:rPr lang="zh-CN" altLang="en-US" dirty="0">
                <a:effectLst/>
              </a:rPr>
              <a:t>的从错误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2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: https://webpack.github.io/docs/context.html#critical-dependencies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0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lhan/blog/101056?p=%7b%7btotalPage%7d%7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/wiki/What's-new-in-TypeScript#module-identifiers-allow-for-js-exten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stemjs/systemjs/blob/master/docs/plugins.md" TargetMode="External"/><Relationship Id="rId2" Type="http://schemas.openxmlformats.org/officeDocument/2006/relationships/hyperlink" Target="http://jsp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ystemjs/systemj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.github.io/do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edium.com/@daviddentoom/angular-2-lazy-loading-with-webpack-d25fe71c29c1#.ud8q5n3b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eb.jobbole.com/89903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npm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.2ality.com/2016/01/locally-installed-npm-executable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oquentwebapp.com/setting-angular-2-environment-using-typescript-npm-webpack/" TargetMode="External"/><Relationship Id="rId2" Type="http://schemas.openxmlformats.org/officeDocument/2006/relationships/hyperlink" Target="http://semaphoreci.com/community/tutorials/setting-up-angular-2-with-webpack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ebpack.js.org/configuration/devtool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以下是网络上的解决方式（都不能完美解决）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http://www.ryadel.com/en/visual-studio-2015-fix-typescript-ts2304-compilation-errors/ </a:t>
            </a:r>
            <a:r>
              <a:rPr lang="zh-CN" altLang="en-US" dirty="0">
                <a:hlinkClick r:id="rId2"/>
              </a:rPr>
              <a:t>      </a:t>
            </a:r>
            <a:r>
              <a:rPr lang="zh-CN" altLang="en-US" dirty="0"/>
              <a:t>（在</a:t>
            </a:r>
            <a:r>
              <a:rPr lang="en-US" altLang="zh-CN" dirty="0" err="1"/>
              <a:t>vs</a:t>
            </a:r>
            <a:r>
              <a:rPr lang="zh-CN" altLang="en-US" dirty="0"/>
              <a:t>中没起作用）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https://my.oschina.net/lhan/blog/101056?p={{totalPage}}</a:t>
            </a:r>
            <a:r>
              <a:rPr lang="en-US" altLang="zh-CN" dirty="0"/>
              <a:t> (</a:t>
            </a:r>
            <a:r>
              <a:rPr lang="zh-CN" altLang="en-US" dirty="0"/>
              <a:t>测试时有问题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</a:t>
            </a:r>
            <a:r>
              <a:rPr lang="zh-CN" altLang="en-US" dirty="0"/>
              <a:t>开发工具链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项目打包</a:t>
            </a:r>
            <a:endParaRPr lang="en-US" altLang="zh-CN" dirty="0"/>
          </a:p>
          <a:p>
            <a:pPr lvl="1"/>
            <a:r>
              <a:rPr lang="en-US" altLang="zh-CN" dirty="0"/>
              <a:t>CLI</a:t>
            </a:r>
          </a:p>
          <a:p>
            <a:pPr lvl="1"/>
            <a:r>
              <a:rPr lang="en-US" altLang="zh-CN" dirty="0" err="1"/>
              <a:t>SytemJS</a:t>
            </a:r>
            <a:endParaRPr lang="en-US" altLang="zh-CN" dirty="0"/>
          </a:p>
          <a:p>
            <a:pPr lvl="1"/>
            <a:r>
              <a:rPr lang="en-US" altLang="zh-CN" dirty="0" err="1"/>
              <a:t>Webpack</a:t>
            </a:r>
            <a:r>
              <a:rPr lang="en-US" altLang="zh-CN" dirty="0"/>
              <a:t>   https://github.com/AngularClass/angular2-webpack-starter</a:t>
            </a:r>
          </a:p>
        </p:txBody>
      </p:sp>
    </p:spTree>
    <p:extLst>
      <p:ext uri="{BB962C8B-B14F-4D97-AF65-F5344CB8AC3E}">
        <p14:creationId xmlns:p14="http://schemas.microsoft.com/office/powerpoint/2010/main" val="237549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调试引入的外部组件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angular2</a:t>
            </a:r>
            <a:r>
              <a:rPr lang="zh-CN" altLang="en-US" dirty="0"/>
              <a:t>源码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Webstorm</a:t>
            </a:r>
            <a:r>
              <a:rPr lang="zh-CN" altLang="en-US" dirty="0"/>
              <a:t>中设置全局</a:t>
            </a:r>
            <a:r>
              <a:rPr lang="en-US" altLang="zh-CN" dirty="0"/>
              <a:t>typescript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为什么要设置</a:t>
            </a:r>
            <a:r>
              <a:rPr lang="en-US" altLang="zh-CN" dirty="0" err="1"/>
              <a:t>typesript</a:t>
            </a:r>
            <a:r>
              <a:rPr lang="zh-CN" altLang="en-US" dirty="0"/>
              <a:t>的版本</a:t>
            </a:r>
            <a:r>
              <a:rPr lang="en-US" altLang="zh-CN" dirty="0">
                <a:hlinkClick r:id="rId2"/>
              </a:rPr>
              <a:t>https://github.com/Microsoft/TypeScript/wiki/What's-new-in-TypeScript#module-identifiers-allow-for-js-extension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93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UMD</a:t>
            </a:r>
            <a:r>
              <a:rPr lang="zh-CN" altLang="en-US" dirty="0"/>
              <a:t>加载模块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5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子组件和父组件共享服务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59" y="2093900"/>
            <a:ext cx="3672408" cy="236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5352"/>
            <a:ext cx="4296147" cy="20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55844"/>
            <a:ext cx="5400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父组件与子组件通信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6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定义了服务如何在组件中使用服务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3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Edge</a:t>
            </a:r>
            <a:r>
              <a:rPr lang="zh-CN" altLang="en-US" dirty="0"/>
              <a:t>下提示错误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这个错误不是每次都会出现，不知道为啥又莫名其妙的好了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3960440" cy="28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创建子模块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 err="1"/>
              <a:t>CommonModule</a:t>
            </a:r>
            <a:endParaRPr lang="en-US" altLang="zh-CN" dirty="0"/>
          </a:p>
          <a:p>
            <a:r>
              <a:rPr lang="zh-CN" altLang="en-US" dirty="0"/>
              <a:t>导入子路由</a:t>
            </a:r>
          </a:p>
        </p:txBody>
      </p:sp>
    </p:spTree>
    <p:extLst>
      <p:ext uri="{BB962C8B-B14F-4D97-AF65-F5344CB8AC3E}">
        <p14:creationId xmlns:p14="http://schemas.microsoft.com/office/powerpoint/2010/main" val="293455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自动编译误区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不需要安装</a:t>
            </a:r>
            <a:r>
              <a:rPr lang="en-US" altLang="zh-CN" dirty="0" err="1"/>
              <a:t>typings</a:t>
            </a:r>
            <a:r>
              <a:rPr lang="zh-CN" altLang="en-US" dirty="0"/>
              <a:t>和配置</a:t>
            </a:r>
            <a:r>
              <a:rPr lang="en-US" altLang="zh-CN" dirty="0" err="1"/>
              <a:t>typings.json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的</a:t>
            </a:r>
            <a:r>
              <a:rPr lang="en-US" altLang="zh-CN" dirty="0" err="1"/>
              <a:t>tsconfig.json</a:t>
            </a:r>
            <a:r>
              <a:rPr lang="zh-CN" altLang="en-US" dirty="0"/>
              <a:t>中不能配置</a:t>
            </a:r>
            <a:r>
              <a:rPr lang="en-US" altLang="zh-CN" dirty="0" err="1"/>
              <a:t>watch:true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中最好添加</a:t>
            </a:r>
            <a:r>
              <a:rPr lang="en-US" altLang="zh-CN" dirty="0" err="1"/>
              <a:t>tsconfig.json</a:t>
            </a:r>
            <a:r>
              <a:rPr lang="zh-CN" altLang="en-US" dirty="0"/>
              <a:t>文件，不要依赖它自己的项目属性中的配置，编译时有很多错误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11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NgModule</a:t>
            </a:r>
            <a:r>
              <a:rPr lang="zh-CN" altLang="en-US" dirty="0"/>
              <a:t>中</a:t>
            </a:r>
            <a:r>
              <a:rPr lang="en-US" altLang="zh-CN" dirty="0"/>
              <a:t>exports</a:t>
            </a:r>
            <a:r>
              <a:rPr lang="zh-CN" altLang="en-US" dirty="0"/>
              <a:t>导出组件</a:t>
            </a:r>
          </a:p>
        </p:txBody>
      </p:sp>
    </p:spTree>
    <p:extLst>
      <p:ext uri="{BB962C8B-B14F-4D97-AF65-F5344CB8AC3E}">
        <p14:creationId xmlns:p14="http://schemas.microsoft.com/office/powerpoint/2010/main" val="1845034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路由从</a:t>
            </a:r>
            <a:r>
              <a:rPr lang="en-US" altLang="zh-CN" dirty="0" err="1"/>
              <a:t>AppModule</a:t>
            </a:r>
            <a:r>
              <a:rPr lang="zh-CN" altLang="en-US" dirty="0"/>
              <a:t>中分离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58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路由分离后错误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0" y="1824039"/>
            <a:ext cx="7389491" cy="261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32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路由懒加载的子模块，必须有自己的路由模块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懒加载的模块如果没有自己的路由，则会加载失败</a:t>
            </a:r>
            <a:endParaRPr lang="en-US" altLang="zh-CN" dirty="0"/>
          </a:p>
          <a:p>
            <a:r>
              <a:rPr lang="zh-CN" altLang="en-US" dirty="0"/>
              <a:t>特性模块必须拥有自己的路由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2199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253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http://jspm.io/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https://github.com/systemjs/systemjs/blob/master/docs/plugins.md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https://github.com/systemjs/systemjs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19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Webpack2.0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https://webpack.js.org/concepts</a:t>
            </a:r>
            <a:r>
              <a:rPr lang="en-US" altLang="zh-CN" dirty="0" smtClean="0">
                <a:hlinkClick r:id="rId3"/>
              </a:rPr>
              <a:t>/</a:t>
            </a:r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://webpack.github.io/docs</a:t>
            </a:r>
            <a:r>
              <a:rPr lang="en-US" altLang="zh-CN" dirty="0" smtClean="0">
                <a:hlinkClick r:id="rId3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28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中的各种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41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中模板是相对路径地址，</a:t>
            </a:r>
            <a:r>
              <a:rPr lang="en-US" altLang="zh-CN" dirty="0" err="1"/>
              <a:t>systemjs</a:t>
            </a:r>
            <a:r>
              <a:rPr lang="zh-CN" altLang="en-US" dirty="0"/>
              <a:t>中模板是绝对路径地址，打包的时候有问题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路由的路径也有区别，这个要注意</a:t>
            </a:r>
          </a:p>
        </p:txBody>
      </p:sp>
    </p:spTree>
    <p:extLst>
      <p:ext uri="{BB962C8B-B14F-4D97-AF65-F5344CB8AC3E}">
        <p14:creationId xmlns:p14="http://schemas.microsoft.com/office/powerpoint/2010/main" val="180299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中的</a:t>
            </a:r>
            <a:r>
              <a:rPr lang="en-US" altLang="zh-CN" dirty="0"/>
              <a:t>angular</a:t>
            </a:r>
            <a:r>
              <a:rPr lang="zh-CN" altLang="en-US" dirty="0"/>
              <a:t>路由懒加载配置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https://medium.com/@daviddentoom/angular-2-lazy-loading-with-webpack-d25fe71c29c1#.ud8q5n3b9</a:t>
            </a:r>
            <a:r>
              <a:rPr lang="en-US" altLang="zh-CN" dirty="0"/>
              <a:t>(</a:t>
            </a:r>
            <a:r>
              <a:rPr lang="zh-CN" altLang="en-US" dirty="0"/>
              <a:t>可能有点问题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实现懒加载需要的</a:t>
            </a:r>
            <a:r>
              <a:rPr lang="en-US" altLang="zh-CN" dirty="0"/>
              <a:t>loader: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63181"/>
            <a:ext cx="5149967" cy="31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5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929606"/>
            <a:ext cx="77724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自动编译（</a:t>
            </a:r>
            <a:r>
              <a:rPr lang="en-US" altLang="zh-CN" dirty="0"/>
              <a:t>vs2015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如果项目是用</a:t>
            </a:r>
            <a:r>
              <a:rPr lang="en-US" altLang="zh-CN" dirty="0" err="1"/>
              <a:t>webpack</a:t>
            </a:r>
            <a:r>
              <a:rPr lang="zh-CN" altLang="en-US" dirty="0"/>
              <a:t>打包加载的，不需要启用自动编译，会生成无用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 err="1"/>
              <a:t>compileOnSave:true</a:t>
            </a:r>
            <a:r>
              <a:rPr lang="en-US" altLang="zh-CN" dirty="0"/>
              <a:t>  //</a:t>
            </a:r>
            <a:r>
              <a:rPr lang="zh-CN" altLang="en-US" dirty="0"/>
              <a:t>自动编译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3253424"/>
            <a:ext cx="3967918" cy="287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844824"/>
            <a:ext cx="7144117" cy="1530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221088"/>
            <a:ext cx="5816899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2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如何看</a:t>
            </a:r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18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版本不同，配置名称区别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250" y="1196752"/>
            <a:ext cx="3892750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72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AOT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64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实现前端模块加载器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http://web.jobbole.com/89903/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42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模块管理器详解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http://javascript.ruanyifeng.com/nodejs/npm.html</a:t>
            </a:r>
            <a:endParaRPr lang="en-US" altLang="zh-CN" dirty="0"/>
          </a:p>
          <a:p>
            <a:r>
              <a:rPr lang="zh-CN" altLang="en-US" dirty="0"/>
              <a:t>运行本地安装的（非全局）的命令</a:t>
            </a:r>
            <a:r>
              <a:rPr lang="en-US" altLang="zh-CN" dirty="0">
                <a:hlinkClick r:id="rId4"/>
              </a:rPr>
              <a:t>http://www.2ality.com/2016/01/locally-installed-npm-executables.html</a:t>
            </a:r>
            <a:endParaRPr lang="en-US" altLang="zh-CN" dirty="0"/>
          </a:p>
          <a:p>
            <a:r>
              <a:rPr lang="en-US" altLang="zh-CN" dirty="0" err="1"/>
              <a:t>Package.json</a:t>
            </a:r>
            <a:r>
              <a:rPr lang="zh-CN" altLang="en-US" dirty="0"/>
              <a:t>中的</a:t>
            </a:r>
            <a:r>
              <a:rPr lang="en-US" altLang="zh-CN" dirty="0"/>
              <a:t>scripts</a:t>
            </a:r>
            <a:r>
              <a:rPr lang="zh-CN" altLang="en-US" dirty="0"/>
              <a:t>作用，可以运行非全局命令，</a:t>
            </a:r>
            <a:r>
              <a:rPr lang="en-US" altLang="zh-CN" dirty="0" err="1"/>
              <a:t>npm</a:t>
            </a:r>
            <a:r>
              <a:rPr lang="en-US" altLang="zh-CN" dirty="0"/>
              <a:t> run </a:t>
            </a:r>
            <a:r>
              <a:rPr lang="zh-CN" altLang="en-US" dirty="0"/>
              <a:t>命令名称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373216"/>
            <a:ext cx="3864929" cy="11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1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应用启动器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时，如何启动应用程序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zh-CN" altLang="en-US" dirty="0"/>
              <a:t>启动器</a:t>
            </a:r>
          </a:p>
        </p:txBody>
      </p:sp>
    </p:spTree>
    <p:extLst>
      <p:ext uri="{BB962C8B-B14F-4D97-AF65-F5344CB8AC3E}">
        <p14:creationId xmlns:p14="http://schemas.microsoft.com/office/powerpoint/2010/main" val="4065519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setting-up-angular-2-with-webpack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http://semaphoreci.com/community/tutorials/setting-up-angular-2-with-webpack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http://www.eloquentwebapp.com/setting-angular-2-environment-using-typescript-npm-webpack/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46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多</a:t>
            </a:r>
            <a:r>
              <a:rPr lang="en-US" altLang="zh-CN" dirty="0"/>
              <a:t>entry</a:t>
            </a:r>
            <a:r>
              <a:rPr lang="zh-CN" altLang="en-US" dirty="0"/>
              <a:t>时加载顺序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08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</a:t>
            </a:r>
            <a:r>
              <a:rPr lang="en-US" altLang="zh-CN" dirty="0"/>
              <a:t>loader</a:t>
            </a:r>
            <a:r>
              <a:rPr lang="zh-CN" altLang="en-US" dirty="0"/>
              <a:t>很多，什么时候用什么</a:t>
            </a:r>
            <a:r>
              <a:rPr lang="en-US" altLang="zh-CN" dirty="0"/>
              <a:t>Loader</a:t>
            </a:r>
            <a:r>
              <a:rPr lang="zh-CN" altLang="en-US" dirty="0"/>
              <a:t>依据是什么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loader</a:t>
            </a:r>
            <a:r>
              <a:rPr lang="zh-CN" altLang="en-US" dirty="0"/>
              <a:t>依据</a:t>
            </a:r>
            <a:r>
              <a:rPr lang="en-US" altLang="zh-CN" dirty="0"/>
              <a:t>import</a:t>
            </a:r>
            <a:r>
              <a:rPr lang="zh-CN" altLang="en-US" dirty="0"/>
              <a:t>中的文件类型，比如需要</a:t>
            </a:r>
            <a:r>
              <a:rPr lang="en-US" altLang="zh-CN" dirty="0"/>
              <a:t>import</a:t>
            </a:r>
            <a:r>
              <a:rPr lang="zh-CN" altLang="en-US" dirty="0"/>
              <a:t>的是</a:t>
            </a:r>
            <a:r>
              <a:rPr lang="en-US" altLang="zh-CN" dirty="0" err="1"/>
              <a:t>ts</a:t>
            </a:r>
            <a:r>
              <a:rPr lang="zh-CN" altLang="en-US" dirty="0"/>
              <a:t>类型的文体，那就需要</a:t>
            </a:r>
            <a:r>
              <a:rPr lang="en-US" altLang="zh-CN" dirty="0" err="1"/>
              <a:t>ts</a:t>
            </a:r>
            <a:r>
              <a:rPr lang="zh-CN" altLang="en-US" dirty="0"/>
              <a:t>对应的加载器，同时这些加载器还有自动编译成</a:t>
            </a:r>
            <a:r>
              <a:rPr lang="en-US" altLang="zh-CN" dirty="0" err="1"/>
              <a:t>js</a:t>
            </a:r>
            <a:r>
              <a:rPr lang="zh-CN" altLang="en-US" dirty="0"/>
              <a:t>文件的功能</a:t>
            </a:r>
          </a:p>
        </p:txBody>
      </p:sp>
    </p:spTree>
    <p:extLst>
      <p:ext uri="{BB962C8B-B14F-4D97-AF65-F5344CB8AC3E}">
        <p14:creationId xmlns:p14="http://schemas.microsoft.com/office/powerpoint/2010/main" val="33478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IIS</a:t>
            </a:r>
            <a:r>
              <a:rPr lang="zh-CN" altLang="en-US" dirty="0"/>
              <a:t>服务器请不到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en-US" dirty="0"/>
              <a:t>文件问题解决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31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编译的项目如何调试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://webpack.js.org/configuration/devtool/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42767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552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打包加载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62200"/>
            <a:ext cx="86487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662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和</a:t>
            </a:r>
            <a:r>
              <a:rPr lang="en-US" altLang="zh-CN" dirty="0" err="1"/>
              <a:t>systemjs</a:t>
            </a:r>
            <a:r>
              <a:rPr lang="zh-CN" altLang="en-US" dirty="0"/>
              <a:t>的优劣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030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systemjs</a:t>
            </a:r>
            <a:r>
              <a:rPr lang="zh-CN" altLang="en-US" dirty="0"/>
              <a:t>来加载</a:t>
            </a:r>
            <a:r>
              <a:rPr lang="en-US" altLang="zh-CN" dirty="0"/>
              <a:t>angular2</a:t>
            </a:r>
            <a:r>
              <a:rPr lang="zh-CN" altLang="en-US" dirty="0"/>
              <a:t>的时候为什么能自动处理路由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angular2</a:t>
            </a:r>
            <a:r>
              <a:rPr lang="zh-CN" altLang="en-US" dirty="0"/>
              <a:t>中的</a:t>
            </a:r>
            <a:r>
              <a:rPr lang="en-US" altLang="zh-CN" dirty="0" err="1"/>
              <a:t>ngmodule</a:t>
            </a:r>
            <a:r>
              <a:rPr lang="zh-CN" altLang="en-US" dirty="0"/>
              <a:t>加载模块的机制实际上是以</a:t>
            </a:r>
            <a:r>
              <a:rPr lang="en-US" altLang="zh-CN" dirty="0" err="1"/>
              <a:t>systemjs</a:t>
            </a:r>
            <a:r>
              <a:rPr lang="zh-CN" altLang="en-US" dirty="0"/>
              <a:t>为基础的，这个可以由</a:t>
            </a:r>
            <a:r>
              <a:rPr lang="en-US" altLang="zh-CN" dirty="0"/>
              <a:t>angular2</a:t>
            </a:r>
            <a:r>
              <a:rPr lang="zh-CN" altLang="en-US" dirty="0"/>
              <a:t>的</a:t>
            </a:r>
            <a:r>
              <a:rPr lang="en-US" altLang="zh-CN" dirty="0"/>
              <a:t>core</a:t>
            </a:r>
            <a:r>
              <a:rPr lang="zh-CN" altLang="en-US" dirty="0"/>
              <a:t>目录下的</a:t>
            </a:r>
            <a:r>
              <a:rPr lang="en-US" altLang="zh-CN" dirty="0"/>
              <a:t>linker</a:t>
            </a:r>
            <a:r>
              <a:rPr lang="zh-CN" altLang="en-US" dirty="0"/>
              <a:t>来查证</a:t>
            </a:r>
          </a:p>
        </p:txBody>
      </p:sp>
    </p:spTree>
    <p:extLst>
      <p:ext uri="{BB962C8B-B14F-4D97-AF65-F5344CB8AC3E}">
        <p14:creationId xmlns:p14="http://schemas.microsoft.com/office/powerpoint/2010/main" val="2664942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模块导入语法 </a:t>
            </a:r>
            <a:r>
              <a:rPr lang="en-US" altLang="zh-CN" dirty="0"/>
              <a:t>:@import ‘~</a:t>
            </a:r>
            <a:r>
              <a:rPr lang="zh-CN" altLang="en-US" dirty="0"/>
              <a:t>目录名</a:t>
            </a:r>
            <a:r>
              <a:rPr lang="en-US" altLang="zh-CN" dirty="0"/>
              <a:t>’ //</a:t>
            </a:r>
            <a:r>
              <a:rPr lang="zh-CN" altLang="en-US" dirty="0"/>
              <a:t>表示导入目录</a:t>
            </a:r>
          </a:p>
        </p:txBody>
      </p:sp>
    </p:spTree>
    <p:extLst>
      <p:ext uri="{BB962C8B-B14F-4D97-AF65-F5344CB8AC3E}">
        <p14:creationId xmlns:p14="http://schemas.microsoft.com/office/powerpoint/2010/main" val="2929926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sharemodule</a:t>
            </a:r>
            <a:r>
              <a:rPr lang="zh-CN" altLang="en-US" dirty="0"/>
              <a:t>中的组件里面含有</a:t>
            </a:r>
            <a:r>
              <a:rPr lang="en-US" altLang="zh-CN" dirty="0"/>
              <a:t>provider,</a:t>
            </a:r>
            <a:r>
              <a:rPr lang="zh-CN" altLang="en-US" dirty="0"/>
              <a:t>这个</a:t>
            </a:r>
            <a:r>
              <a:rPr lang="en-US" altLang="zh-CN" dirty="0"/>
              <a:t>provider</a:t>
            </a:r>
            <a:r>
              <a:rPr lang="zh-CN" altLang="en-US" dirty="0"/>
              <a:t>里面有服务，那么这个服务还是单例么？</a:t>
            </a:r>
          </a:p>
        </p:txBody>
      </p:sp>
    </p:spTree>
    <p:extLst>
      <p:ext uri="{BB962C8B-B14F-4D97-AF65-F5344CB8AC3E}">
        <p14:creationId xmlns:p14="http://schemas.microsoft.com/office/powerpoint/2010/main" val="1704239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Promise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214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浏览器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angular2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860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引入第三方库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webpack</a:t>
            </a:r>
            <a:r>
              <a:rPr lang="zh-CN" altLang="en-US" dirty="0"/>
              <a:t>插件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安装第三方库的类型声明：</a:t>
            </a:r>
            <a:r>
              <a:rPr lang="en-US" altLang="zh-CN" dirty="0" smtClean="0"/>
              <a:t>@type/</a:t>
            </a:r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297261"/>
            <a:ext cx="31527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135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中出现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-reflect-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-class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63722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93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在提交的时候忽略编译的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提交时忽略本地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添加路由时的错误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7734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32" y="4653136"/>
            <a:ext cx="3705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0197"/>
            <a:ext cx="4038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2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添加路由后刷新页面报错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295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1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dirty="0"/>
              <a:t>HTML 5 URL</a:t>
            </a:r>
            <a:r>
              <a:rPr lang="zh-CN" altLang="en-US" b="1" dirty="0"/>
              <a:t>与</a:t>
            </a:r>
            <a:r>
              <a:rPr lang="en-US" altLang="zh-CN" b="1" dirty="0"/>
              <a:t>&lt;base </a:t>
            </a:r>
            <a:r>
              <a:rPr lang="en-US" altLang="zh-CN" b="1" dirty="0" err="1"/>
              <a:t>href</a:t>
            </a:r>
            <a:r>
              <a:rPr lang="en-US" altLang="zh-CN" b="1" dirty="0"/>
              <a:t>&gt;</a:t>
            </a:r>
            <a:r>
              <a:rPr lang="zh-CN" altLang="en-US" b="1" dirty="0"/>
              <a:t>来配置路由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62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i="1" dirty="0" err="1"/>
              <a:t>HashLocationStrategy</a:t>
            </a:r>
            <a:r>
              <a:rPr lang="zh-CN" altLang="en-US" dirty="0"/>
              <a:t>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0997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933</Words>
  <Application>Microsoft Office PowerPoint</Application>
  <PresentationFormat>全屏显示(4:3)</PresentationFormat>
  <Paragraphs>125</Paragraphs>
  <Slides>49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TypeScript自动编译(vs2015)</vt:lpstr>
      <vt:lpstr>TypeScript自动编译误区(vs2015)</vt:lpstr>
      <vt:lpstr>TypeScript自动编译（vs2015）</vt:lpstr>
      <vt:lpstr>TypeScript调试</vt:lpstr>
      <vt:lpstr>Git 在提交的时候忽略编译的js</vt:lpstr>
      <vt:lpstr>路由</vt:lpstr>
      <vt:lpstr>路由</vt:lpstr>
      <vt:lpstr>路由（3）</vt:lpstr>
      <vt:lpstr>路由4</vt:lpstr>
      <vt:lpstr>Ng开发工具链</vt:lpstr>
      <vt:lpstr>调试引入的外部组件</vt:lpstr>
      <vt:lpstr>调试angular2源码</vt:lpstr>
      <vt:lpstr>Webstorm中设置全局typescript版本</vt:lpstr>
      <vt:lpstr>为什么使用UMD加载模块</vt:lpstr>
      <vt:lpstr>子组件和父组件共享服务</vt:lpstr>
      <vt:lpstr>父组件与子组件通信</vt:lpstr>
      <vt:lpstr>定义了服务如何在组件中使用服务</vt:lpstr>
      <vt:lpstr>在Edge下提示错误</vt:lpstr>
      <vt:lpstr>创建子模块</vt:lpstr>
      <vt:lpstr>组件树</vt:lpstr>
      <vt:lpstr>路由从AppModule中分离</vt:lpstr>
      <vt:lpstr>路由分离后错误</vt:lpstr>
      <vt:lpstr>路由懒加载的子模块，必须有自己的路由模块</vt:lpstr>
      <vt:lpstr>systemJS工具链</vt:lpstr>
      <vt:lpstr>Webpack2.0工具链</vt:lpstr>
      <vt:lpstr>Webpack中的各种css-loader</vt:lpstr>
      <vt:lpstr>Webpack中模板是相对路径地址，systemjs中模板是绝对路径地址，打包的时候有问题</vt:lpstr>
      <vt:lpstr>Webpack中的angular路由懒加载配置</vt:lpstr>
      <vt:lpstr>Webpack编译错误(1)</vt:lpstr>
      <vt:lpstr>Webpack编译错误(2)</vt:lpstr>
      <vt:lpstr>如何看webpack编译错误</vt:lpstr>
      <vt:lpstr>Webpack版本不同，配置名称区别</vt:lpstr>
      <vt:lpstr>AOT模式</vt:lpstr>
      <vt:lpstr>实现前端模块加载器</vt:lpstr>
      <vt:lpstr>Npm模块管理器详解</vt:lpstr>
      <vt:lpstr>应用启动器</vt:lpstr>
      <vt:lpstr>setting-up-angular-2-with-webpack</vt:lpstr>
      <vt:lpstr>Webpack多entry时加载顺序</vt:lpstr>
      <vt:lpstr>Webpack中loader很多，什么时候用什么Loader依据是什么</vt:lpstr>
      <vt:lpstr>Webpack编译的项目如何调试</vt:lpstr>
      <vt:lpstr>Webpack打包加载jquery配置</vt:lpstr>
      <vt:lpstr>Webpack和systemjs的优劣</vt:lpstr>
      <vt:lpstr>用systemjs来加载angular2的时候为什么能自动处理路由</vt:lpstr>
      <vt:lpstr>SASS</vt:lpstr>
      <vt:lpstr>问题</vt:lpstr>
      <vt:lpstr>Promise的用法</vt:lpstr>
      <vt:lpstr>浏览器Console调试angular2</vt:lpstr>
      <vt:lpstr>引入第三方库jquery(webpack)</vt:lpstr>
      <vt:lpstr>Html中出现ng-reflect-ng-class标记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</dc:title>
  <dc:creator>liuwang</dc:creator>
  <cp:lastModifiedBy>刘旺</cp:lastModifiedBy>
  <cp:revision>114</cp:revision>
  <dcterms:created xsi:type="dcterms:W3CDTF">2017-03-08T05:16:43Z</dcterms:created>
  <dcterms:modified xsi:type="dcterms:W3CDTF">2017-03-20T07:52:05Z</dcterms:modified>
</cp:coreProperties>
</file>