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73" r:id="rId11"/>
    <p:sldId id="26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10EFB-3FA0-464F-A4E8-72FE1CF4F687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A7F39-6EF8-4540-BE4D-21DC225AB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17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A7F39-6EF8-4540-BE4D-21DC225AB6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85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8699-54BC-4C7E-8603-2466A9BD63D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5B9C-4BF6-412F-A1E0-A3D5FAD62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3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8699-54BC-4C7E-8603-2466A9BD63D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5B9C-4BF6-412F-A1E0-A3D5FAD62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6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8699-54BC-4C7E-8603-2466A9BD63D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5B9C-4BF6-412F-A1E0-A3D5FAD62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4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8699-54BC-4C7E-8603-2466A9BD63D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5B9C-4BF6-412F-A1E0-A3D5FAD62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8699-54BC-4C7E-8603-2466A9BD63D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5B9C-4BF6-412F-A1E0-A3D5FAD62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6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8699-54BC-4C7E-8603-2466A9BD63D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5B9C-4BF6-412F-A1E0-A3D5FAD62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7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8699-54BC-4C7E-8603-2466A9BD63D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5B9C-4BF6-412F-A1E0-A3D5FAD62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7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8699-54BC-4C7E-8603-2466A9BD63D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5B9C-4BF6-412F-A1E0-A3D5FAD62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6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8699-54BC-4C7E-8603-2466A9BD63D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5B9C-4BF6-412F-A1E0-A3D5FAD62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7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8699-54BC-4C7E-8603-2466A9BD63D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5B9C-4BF6-412F-A1E0-A3D5FAD62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8699-54BC-4C7E-8603-2466A9BD63D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5B9C-4BF6-412F-A1E0-A3D5FAD62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5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F8699-54BC-4C7E-8603-2466A9BD63D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05B9C-4BF6-412F-A1E0-A3D5FAD62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3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asonnikolaou.github.io/ECE_Appath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ors-anywhere.herokuapp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Promis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Statements/async_fun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sonNikolaou/ECE_Appath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-bootstrap.github.io/" TargetMode="External"/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1470025"/>
          </a:xfrm>
        </p:spPr>
        <p:txBody>
          <a:bodyPr/>
          <a:lstStyle/>
          <a:p>
            <a:r>
              <a:rPr lang="el-GR" dirty="0" smtClean="0"/>
              <a:t>Διαδίκτυο και Εφαρμογές</a:t>
            </a:r>
            <a:endParaRPr lang="en-US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295400" y="2895600"/>
            <a:ext cx="6400800" cy="2362200"/>
          </a:xfrm>
        </p:spPr>
        <p:txBody>
          <a:bodyPr/>
          <a:lstStyle/>
          <a:p>
            <a:r>
              <a:rPr lang="en-US" dirty="0" smtClean="0"/>
              <a:t>Appathon</a:t>
            </a:r>
          </a:p>
          <a:p>
            <a:r>
              <a:rPr lang="el-GR" dirty="0" smtClean="0"/>
              <a:t>ΣΗΜΜΥ, 8</a:t>
            </a:r>
            <a:r>
              <a:rPr lang="el-GR" baseline="30000" dirty="0" smtClean="0"/>
              <a:t>ο</a:t>
            </a:r>
            <a:r>
              <a:rPr lang="el-GR" dirty="0" smtClean="0"/>
              <a:t> εξάμηνο</a:t>
            </a:r>
          </a:p>
          <a:p>
            <a:r>
              <a:rPr lang="el-GR" dirty="0" smtClean="0"/>
              <a:t>Ιάσονας Νικολάου (</a:t>
            </a:r>
            <a:r>
              <a:rPr lang="en-US" dirty="0" smtClean="0"/>
              <a:t>el 16129)</a:t>
            </a:r>
            <a:endParaRPr lang="el-GR" dirty="0" smtClean="0"/>
          </a:p>
          <a:p>
            <a:r>
              <a:rPr lang="en-US" dirty="0" smtClean="0"/>
              <a:t>iasonasnikolaou11@hotmail.com</a:t>
            </a:r>
            <a:endParaRPr lang="el-GR" dirty="0" smtClean="0"/>
          </a:p>
          <a:p>
            <a:endParaRPr lang="el-G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0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Αρχιτεκτονική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000" b="1" dirty="0" smtClean="0"/>
              <a:t>Διευκρίνιση</a:t>
            </a:r>
            <a:r>
              <a:rPr lang="el-GR" sz="2000" dirty="0" smtClean="0"/>
              <a:t>: όλη η εφαρμογή αποτελείται από μια σελίδα. Ανάλογα με το </a:t>
            </a:r>
            <a:r>
              <a:rPr lang="en-US" sz="2000" dirty="0" smtClean="0"/>
              <a:t>state </a:t>
            </a:r>
            <a:r>
              <a:rPr lang="el-GR" sz="2000" dirty="0" smtClean="0"/>
              <a:t>της εφαρμογής εμφανίζονται στον χρήστη τα κατάλληλα </a:t>
            </a:r>
            <a:r>
              <a:rPr lang="en-US" sz="2000" dirty="0" smtClean="0"/>
              <a:t>components</a:t>
            </a:r>
            <a:r>
              <a:rPr lang="el-GR" sz="2000" dirty="0" smtClean="0"/>
              <a:t>. Όταν αναφερόμαστε στην σελίδα </a:t>
            </a:r>
            <a:r>
              <a:rPr lang="en-US" sz="2000" dirty="0" smtClean="0"/>
              <a:t>“Home” </a:t>
            </a:r>
            <a:r>
              <a:rPr lang="el-GR" sz="2000" dirty="0" smtClean="0"/>
              <a:t>εννοούμε</a:t>
            </a:r>
            <a:r>
              <a:rPr lang="en-US" sz="2000" dirty="0" smtClean="0"/>
              <a:t> </a:t>
            </a:r>
            <a:r>
              <a:rPr lang="el-GR" sz="2000" dirty="0" smtClean="0"/>
              <a:t>το αντίστοιχο </a:t>
            </a:r>
            <a:r>
              <a:rPr lang="en-US" sz="2000" dirty="0" smtClean="0"/>
              <a:t>component (</a:t>
            </a:r>
            <a:r>
              <a:rPr lang="el-GR" sz="2000" dirty="0" smtClean="0"/>
              <a:t>αντιστοίχως για τις σελίδες </a:t>
            </a:r>
            <a:r>
              <a:rPr lang="en-US" sz="2000" dirty="0" smtClean="0"/>
              <a:t>“Accessible Stations” </a:t>
            </a:r>
            <a:r>
              <a:rPr lang="el-GR" sz="2000" dirty="0" smtClean="0"/>
              <a:t>και </a:t>
            </a:r>
            <a:r>
              <a:rPr lang="en-US" sz="2000" dirty="0" smtClean="0"/>
              <a:t>“Stations Weather”).</a:t>
            </a:r>
            <a:endParaRPr lang="el-GR" sz="2000" dirty="0" smtClean="0"/>
          </a:p>
          <a:p>
            <a:r>
              <a:rPr lang="el-GR" sz="2000" dirty="0" smtClean="0"/>
              <a:t>Η πρακτική αυτή</a:t>
            </a:r>
            <a:r>
              <a:rPr lang="en-US" sz="2000" dirty="0" smtClean="0"/>
              <a:t> (</a:t>
            </a:r>
            <a:r>
              <a:rPr lang="en-US" sz="2000" b="1" dirty="0" smtClean="0"/>
              <a:t>single-page applications</a:t>
            </a:r>
            <a:r>
              <a:rPr lang="en-US" sz="2000" dirty="0" smtClean="0"/>
              <a:t>)</a:t>
            </a:r>
            <a:r>
              <a:rPr lang="el-GR" sz="2000" dirty="0" smtClean="0"/>
              <a:t> είναι ευρέως διαδεδομένη και χρησιμοποιείται στα περισσότερα μεγάλα </a:t>
            </a:r>
            <a:r>
              <a:rPr lang="en-US" sz="2000" dirty="0" smtClean="0"/>
              <a:t>site (Facebook, Twitter, Google, Github,…)</a:t>
            </a:r>
          </a:p>
          <a:p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25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(State)	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State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b="1" dirty="0" smtClean="0"/>
              <a:t>stations</a:t>
            </a:r>
            <a:r>
              <a:rPr lang="en-US" sz="2000" dirty="0" smtClean="0"/>
              <a:t>,</a:t>
            </a:r>
            <a:r>
              <a:rPr lang="el-GR" sz="2000" dirty="0"/>
              <a:t> </a:t>
            </a:r>
            <a:r>
              <a:rPr lang="el-GR" sz="2000" dirty="0" smtClean="0"/>
              <a:t>πίνακας που περιέχει πληροφορίες για κάθε στάση (όνομα, </a:t>
            </a:r>
            <a:r>
              <a:rPr lang="en-US" sz="2000" dirty="0" smtClean="0"/>
              <a:t>id, </a:t>
            </a:r>
            <a:r>
              <a:rPr lang="el-GR" sz="2000" dirty="0" smtClean="0"/>
              <a:t>καιρικές συνθήκες</a:t>
            </a:r>
            <a:r>
              <a:rPr lang="en-US" sz="2000" dirty="0" smtClean="0"/>
              <a:t>, </a:t>
            </a:r>
            <a:r>
              <a:rPr lang="el-GR" sz="2000" dirty="0" smtClean="0"/>
              <a:t>κ.α.)</a:t>
            </a:r>
            <a:endParaRPr lang="en-US" sz="2000" dirty="0" smtClean="0"/>
          </a:p>
          <a:p>
            <a:pPr lvl="1"/>
            <a:r>
              <a:rPr lang="en-US" sz="2000" b="1" dirty="0"/>
              <a:t>l</a:t>
            </a:r>
            <a:r>
              <a:rPr lang="en-US" sz="2000" b="1" dirty="0" smtClean="0"/>
              <a:t>ocation</a:t>
            </a:r>
            <a:r>
              <a:rPr lang="en-US" sz="2000" dirty="0" smtClean="0"/>
              <a:t>,</a:t>
            </a:r>
            <a:r>
              <a:rPr lang="el-GR" sz="2000" dirty="0" smtClean="0"/>
              <a:t> η τοποθεσία του χρήστη.</a:t>
            </a:r>
            <a:endParaRPr lang="en-US" sz="2000" dirty="0" smtClean="0"/>
          </a:p>
          <a:p>
            <a:pPr lvl="1"/>
            <a:r>
              <a:rPr lang="en-US" sz="2000" b="1" dirty="0" smtClean="0"/>
              <a:t>mode</a:t>
            </a:r>
            <a:r>
              <a:rPr lang="en-US" sz="2000" dirty="0" smtClean="0"/>
              <a:t>, </a:t>
            </a:r>
            <a:r>
              <a:rPr lang="el-GR" sz="2000" dirty="0" smtClean="0"/>
              <a:t>ελέγχει ποιό από τα </a:t>
            </a:r>
            <a:r>
              <a:rPr lang="en-US" sz="2000" dirty="0" smtClean="0"/>
              <a:t>components (Home, Accessible Stations, Stations Weather) </a:t>
            </a:r>
            <a:r>
              <a:rPr lang="el-GR" sz="2000" dirty="0" smtClean="0"/>
              <a:t>εμφανίζεται στον χρήστη. Παίρνει τις τιμές </a:t>
            </a:r>
            <a:r>
              <a:rPr lang="en-US" sz="2000" dirty="0" smtClean="0"/>
              <a:t>“Home”, “AccessibleStations”, “StationsWeather”</a:t>
            </a:r>
          </a:p>
          <a:p>
            <a:pPr lvl="1"/>
            <a:r>
              <a:rPr lang="en-US" sz="2000" b="1" dirty="0" smtClean="0"/>
              <a:t>error</a:t>
            </a:r>
            <a:r>
              <a:rPr lang="el-GR" sz="2000" dirty="0" smtClean="0"/>
              <a:t>, αν </a:t>
            </a:r>
            <a:r>
              <a:rPr lang="en-US" sz="2000" dirty="0" smtClean="0"/>
              <a:t>error = true, </a:t>
            </a:r>
            <a:r>
              <a:rPr lang="el-GR" sz="2000" dirty="0" smtClean="0"/>
              <a:t>τότε έγινε κάποιο σφάλμα στο </a:t>
            </a:r>
            <a:r>
              <a:rPr lang="en-US" sz="2000" dirty="0" smtClean="0"/>
              <a:t>fetching </a:t>
            </a:r>
            <a:r>
              <a:rPr lang="el-GR" sz="2000" dirty="0" smtClean="0"/>
              <a:t>των δεδομένων τού καιρού. Εμφανίζεται αντίστοιχο μήνυμα στον χρήστη.</a:t>
            </a:r>
          </a:p>
          <a:p>
            <a:pPr lvl="1"/>
            <a:r>
              <a:rPr lang="en-US" sz="2000" b="1" dirty="0" smtClean="0"/>
              <a:t>fetchedData, </a:t>
            </a:r>
            <a:r>
              <a:rPr lang="en-US" sz="2000" dirty="0" smtClean="0"/>
              <a:t> </a:t>
            </a:r>
            <a:r>
              <a:rPr lang="el-GR" sz="2000" dirty="0" smtClean="0"/>
              <a:t>αν </a:t>
            </a:r>
            <a:r>
              <a:rPr lang="en-US" sz="2000" dirty="0" smtClean="0"/>
              <a:t>fetchedData = false</a:t>
            </a:r>
            <a:r>
              <a:rPr lang="el-GR" sz="2000" dirty="0" smtClean="0"/>
              <a:t>, τότε δεν έχουμε λάβει ακόμα τα δεδομένα και εμφανίζεται ένα </a:t>
            </a:r>
            <a:r>
              <a:rPr lang="en-US" sz="2000" dirty="0" smtClean="0"/>
              <a:t>loading spinner.</a:t>
            </a:r>
            <a:endParaRPr lang="en-US" sz="2000" b="1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259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	 (Functions)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compenentDidMount(): </a:t>
            </a:r>
            <a:r>
              <a:rPr lang="el-GR" sz="2000" dirty="0" smtClean="0"/>
              <a:t>η συνάρτηση αυτή εκτελείται πριν κάνει</a:t>
            </a:r>
            <a:r>
              <a:rPr lang="en-US" sz="2000" dirty="0" smtClean="0"/>
              <a:t> render </a:t>
            </a:r>
            <a:r>
              <a:rPr lang="el-GR" sz="2000" dirty="0" smtClean="0"/>
              <a:t>το </a:t>
            </a:r>
            <a:r>
              <a:rPr lang="en-US" sz="2000" dirty="0" smtClean="0"/>
              <a:t>component App.</a:t>
            </a:r>
          </a:p>
          <a:p>
            <a:pPr lvl="1"/>
            <a:r>
              <a:rPr lang="el-GR" sz="1600" dirty="0" smtClean="0"/>
              <a:t>Ζητάμε πρόσβαση στην τοποθεσία του χρήστη</a:t>
            </a:r>
          </a:p>
          <a:p>
            <a:pPr lvl="1"/>
            <a:r>
              <a:rPr lang="el-GR" sz="1600" dirty="0" smtClean="0"/>
              <a:t>Για κάθε στάση κάνουμε </a:t>
            </a:r>
            <a:r>
              <a:rPr lang="en-US" sz="1600" dirty="0" smtClean="0"/>
              <a:t>request </a:t>
            </a:r>
            <a:r>
              <a:rPr lang="el-GR" sz="1600" dirty="0" smtClean="0"/>
              <a:t>τα δεδομένα καιρού από το </a:t>
            </a:r>
            <a:r>
              <a:rPr lang="en-US" sz="1600" dirty="0" err="1" smtClean="0"/>
              <a:t>openweathermap</a:t>
            </a:r>
            <a:endParaRPr lang="en-US" sz="1600" dirty="0" smtClean="0"/>
          </a:p>
          <a:p>
            <a:pPr lvl="1"/>
            <a:r>
              <a:rPr lang="el-GR" sz="1600" dirty="0" smtClean="0"/>
              <a:t>Όταν λάβουμε τα δεδομένα κάνουμε </a:t>
            </a:r>
            <a:r>
              <a:rPr lang="en-US" sz="1600" dirty="0" smtClean="0"/>
              <a:t>update </a:t>
            </a:r>
            <a:r>
              <a:rPr lang="el-GR" sz="1600" dirty="0" smtClean="0"/>
              <a:t>το </a:t>
            </a:r>
            <a:r>
              <a:rPr lang="en-US" sz="1600" dirty="0" smtClean="0"/>
              <a:t>state </a:t>
            </a:r>
            <a:r>
              <a:rPr lang="el-GR" sz="1600" dirty="0" smtClean="0"/>
              <a:t>του </a:t>
            </a:r>
            <a:r>
              <a:rPr lang="en-US" sz="1600" dirty="0" smtClean="0"/>
              <a:t>component</a:t>
            </a:r>
          </a:p>
          <a:p>
            <a:pPr marL="400050"/>
            <a:r>
              <a:rPr lang="en-US" sz="2000" b="1" dirty="0" smtClean="0"/>
              <a:t>handleClickAccessibleStations(): </a:t>
            </a:r>
            <a:r>
              <a:rPr lang="el-GR" sz="2000" dirty="0" smtClean="0"/>
              <a:t>η συνάρτηση αυτή θέτει το </a:t>
            </a:r>
            <a:r>
              <a:rPr lang="en-US" sz="2000" dirty="0" smtClean="0"/>
              <a:t>mode = “AccessibleStations” </a:t>
            </a:r>
            <a:r>
              <a:rPr lang="el-GR" sz="2000" dirty="0" smtClean="0"/>
              <a:t>όταν πατηθεί το αντίστοιχο κουμπί </a:t>
            </a:r>
            <a:r>
              <a:rPr lang="en-US" sz="2000" dirty="0" smtClean="0"/>
              <a:t>“Accessible” </a:t>
            </a:r>
            <a:r>
              <a:rPr lang="el-GR" sz="2000" dirty="0" smtClean="0"/>
              <a:t>στο </a:t>
            </a:r>
            <a:r>
              <a:rPr lang="en-US" sz="2000" dirty="0" smtClean="0"/>
              <a:t>Home page.</a:t>
            </a:r>
            <a:endParaRPr lang="en-US" sz="2000" b="1" dirty="0" smtClean="0"/>
          </a:p>
          <a:p>
            <a:pPr marL="400050"/>
            <a:r>
              <a:rPr lang="en-US" sz="2000" b="1" dirty="0" smtClean="0"/>
              <a:t>handleClickStationsWeather(): </a:t>
            </a:r>
            <a:r>
              <a:rPr lang="el-GR" sz="2000" dirty="0" smtClean="0"/>
              <a:t>η συνάρτηση αυτή θέτει το </a:t>
            </a:r>
            <a:r>
              <a:rPr lang="en-US" sz="2000" dirty="0" smtClean="0"/>
              <a:t>mode = “StationsWeather” </a:t>
            </a:r>
            <a:r>
              <a:rPr lang="el-GR" sz="2000" dirty="0" smtClean="0"/>
              <a:t>όταν πατηθεί το αντίστοιχο κουμπί </a:t>
            </a:r>
            <a:r>
              <a:rPr lang="en-US" sz="2000" dirty="0" smtClean="0"/>
              <a:t>“Weather” </a:t>
            </a:r>
            <a:r>
              <a:rPr lang="el-GR" sz="2000" dirty="0" smtClean="0"/>
              <a:t>στο </a:t>
            </a:r>
            <a:r>
              <a:rPr lang="en-US" sz="2000" dirty="0" smtClean="0"/>
              <a:t>Home page.</a:t>
            </a:r>
            <a:endParaRPr lang="en-US" sz="2000" b="1" dirty="0" smtClean="0"/>
          </a:p>
          <a:p>
            <a:pPr marL="400050"/>
            <a:r>
              <a:rPr lang="en-US" sz="2000" b="1" dirty="0" smtClean="0"/>
              <a:t>handleClickBack():  </a:t>
            </a:r>
            <a:r>
              <a:rPr lang="el-GR" sz="2000" dirty="0" smtClean="0"/>
              <a:t>η συνάρτηση αυτή θέτει το </a:t>
            </a:r>
            <a:r>
              <a:rPr lang="en-US" sz="2000" dirty="0" smtClean="0"/>
              <a:t>mode = “Home” </a:t>
            </a:r>
            <a:r>
              <a:rPr lang="el-GR" sz="2000" dirty="0" smtClean="0"/>
              <a:t>όταν πατηθεί το αντίστοιχο κουμπί </a:t>
            </a:r>
            <a:r>
              <a:rPr lang="en-US" sz="2000" dirty="0" smtClean="0"/>
              <a:t>“Back” </a:t>
            </a:r>
            <a:r>
              <a:rPr lang="el-GR" sz="2000" dirty="0" smtClean="0"/>
              <a:t>σε κάποια σελίδα εκτός του </a:t>
            </a:r>
            <a:r>
              <a:rPr lang="en-US" sz="2000" dirty="0" smtClean="0"/>
              <a:t>Home page.</a:t>
            </a:r>
            <a:endParaRPr lang="en-US" sz="2000" b="1" dirty="0" smtClean="0"/>
          </a:p>
          <a:p>
            <a:pPr marL="400050"/>
            <a:endParaRPr lang="en-US" sz="2000" b="1" dirty="0" smtClean="0"/>
          </a:p>
          <a:p>
            <a:pPr lvl="1"/>
            <a:endParaRPr lang="en-US" sz="1600" b="1" dirty="0"/>
          </a:p>
          <a:p>
            <a:pPr lvl="1"/>
            <a:endParaRPr lang="en-US" sz="1600" b="1" dirty="0" smtClean="0"/>
          </a:p>
          <a:p>
            <a:pPr marL="457200" lvl="1" indent="0">
              <a:buNone/>
            </a:pP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50297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(Functions)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render(): </a:t>
            </a:r>
            <a:r>
              <a:rPr lang="el-GR" sz="2000" dirty="0" smtClean="0"/>
              <a:t>τυπώνει το </a:t>
            </a:r>
            <a:r>
              <a:rPr lang="en-US" sz="2000" dirty="0" smtClean="0"/>
              <a:t>header </a:t>
            </a:r>
            <a:r>
              <a:rPr lang="el-GR" sz="2000" dirty="0" smtClean="0"/>
              <a:t>και ανάλογα με το πεδίο </a:t>
            </a:r>
            <a:r>
              <a:rPr lang="en-US" sz="2000" dirty="0" smtClean="0"/>
              <a:t>mode </a:t>
            </a:r>
            <a:r>
              <a:rPr lang="el-GR" sz="2000" dirty="0" smtClean="0"/>
              <a:t>στο </a:t>
            </a:r>
            <a:r>
              <a:rPr lang="en-US" sz="2000" dirty="0" smtClean="0"/>
              <a:t>state </a:t>
            </a:r>
            <a:r>
              <a:rPr lang="el-GR" sz="2000" dirty="0" smtClean="0"/>
              <a:t>κάποιο από τα </a:t>
            </a:r>
            <a:r>
              <a:rPr lang="en-US" sz="2000" dirty="0" smtClean="0"/>
              <a:t>components: Home, Accessible Stations, Stations Weather.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7725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(State</a:t>
            </a:r>
            <a:r>
              <a:rPr lang="el-GR" dirty="0" smtClean="0"/>
              <a:t> - </a:t>
            </a:r>
            <a:r>
              <a:rPr lang="en-US" dirty="0" smtClean="0"/>
              <a:t>Functions)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 smtClean="0"/>
              <a:t>Το </a:t>
            </a:r>
            <a:r>
              <a:rPr lang="en-US" sz="2000" dirty="0" smtClean="0"/>
              <a:t>component Home </a:t>
            </a:r>
            <a:r>
              <a:rPr lang="el-GR" sz="2000" dirty="0" smtClean="0"/>
              <a:t>δεν έχει </a:t>
            </a:r>
            <a:r>
              <a:rPr lang="en-US" sz="2000" dirty="0" smtClean="0"/>
              <a:t>state</a:t>
            </a:r>
            <a:r>
              <a:rPr lang="el-GR" sz="2000" dirty="0" smtClean="0"/>
              <a:t> ή κάποια συνάρτηση. Είναι </a:t>
            </a:r>
            <a:r>
              <a:rPr lang="en-US" sz="2000" dirty="0" smtClean="0"/>
              <a:t>dummy component.</a:t>
            </a:r>
            <a:endParaRPr lang="el-GR" sz="2000" dirty="0" smtClean="0"/>
          </a:p>
          <a:p>
            <a:r>
              <a:rPr lang="el-GR" sz="2000" dirty="0" smtClean="0"/>
              <a:t>Χρησιμοποιεί τα </a:t>
            </a:r>
            <a:r>
              <a:rPr lang="en-US" sz="2000" dirty="0" smtClean="0"/>
              <a:t>props </a:t>
            </a:r>
            <a:r>
              <a:rPr lang="el-GR" sz="2000" dirty="0" smtClean="0"/>
              <a:t>που παίρνει από το </a:t>
            </a:r>
            <a:r>
              <a:rPr lang="en-US" sz="2000" dirty="0" smtClean="0"/>
              <a:t>App </a:t>
            </a:r>
            <a:r>
              <a:rPr lang="el-GR" sz="2000" dirty="0" smtClean="0"/>
              <a:t>και τυπώνει τις πληροφορίες που πρέπει.</a:t>
            </a:r>
            <a:endParaRPr lang="en-US" sz="2000" dirty="0" smtClean="0"/>
          </a:p>
          <a:p>
            <a:r>
              <a:rPr lang="el-GR" sz="2000" dirty="0" smtClean="0"/>
              <a:t>Πιο συγκεκριμένα, τυπώνει κάποιες βασικές πληροφορίες για την εφαρμογή καθώς και τα 2 κουμπιά </a:t>
            </a:r>
            <a:r>
              <a:rPr lang="en-US" sz="2000" dirty="0" smtClean="0"/>
              <a:t>“Accessible” </a:t>
            </a:r>
            <a:r>
              <a:rPr lang="el-GR" sz="2000" dirty="0" smtClean="0"/>
              <a:t>και </a:t>
            </a:r>
            <a:r>
              <a:rPr lang="en-US" sz="2000" dirty="0" smtClean="0"/>
              <a:t>“Weather” </a:t>
            </a:r>
            <a:r>
              <a:rPr lang="el-GR" sz="2000" dirty="0" smtClean="0"/>
              <a:t>τα οποία οδηγούν στις αντίστοιχες σελίδες</a:t>
            </a:r>
            <a:r>
              <a:rPr lang="en-US" sz="2000" dirty="0" smtClean="0"/>
              <a:t>.</a:t>
            </a:r>
            <a:endParaRPr lang="el-GR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81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Stations Weather (State - Functions)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 smtClean="0"/>
              <a:t>Το </a:t>
            </a:r>
            <a:r>
              <a:rPr lang="en-US" sz="2000" dirty="0" smtClean="0"/>
              <a:t>component StationsWeather </a:t>
            </a:r>
            <a:r>
              <a:rPr lang="el-GR" sz="2000" dirty="0" smtClean="0"/>
              <a:t>δεν έχει </a:t>
            </a:r>
            <a:r>
              <a:rPr lang="en-US" sz="2000" dirty="0" smtClean="0"/>
              <a:t>state</a:t>
            </a:r>
            <a:r>
              <a:rPr lang="el-GR" sz="2000" dirty="0" smtClean="0"/>
              <a:t> ή κάποια συνάρτηση. Είναι </a:t>
            </a:r>
            <a:r>
              <a:rPr lang="en-US" sz="2000" dirty="0" smtClean="0"/>
              <a:t>dummy component.</a:t>
            </a:r>
          </a:p>
          <a:p>
            <a:r>
              <a:rPr lang="el-GR" sz="2000" dirty="0" smtClean="0"/>
              <a:t>Χρησιμοποιεί τα </a:t>
            </a:r>
            <a:r>
              <a:rPr lang="en-US" sz="2000" dirty="0" smtClean="0"/>
              <a:t>props </a:t>
            </a:r>
            <a:r>
              <a:rPr lang="el-GR" sz="2000" dirty="0" smtClean="0"/>
              <a:t>που παίρνει από το </a:t>
            </a:r>
            <a:r>
              <a:rPr lang="en-US" sz="2000" dirty="0" smtClean="0"/>
              <a:t>App </a:t>
            </a:r>
            <a:r>
              <a:rPr lang="el-GR" sz="2000" dirty="0" smtClean="0"/>
              <a:t>και τυπώνει τις πληροφορίες που πρέπει.</a:t>
            </a:r>
            <a:endParaRPr lang="en-US" sz="2000" dirty="0" smtClean="0"/>
          </a:p>
          <a:p>
            <a:r>
              <a:rPr lang="el-GR" sz="2000" dirty="0" smtClean="0"/>
              <a:t>Πιο συγκεκριμένα, ταξινομεί τις στάσεις αλφαβητικά με βάση το όνομά τους. Για κάθε στάση τυπώνει το όνομά της, περιγραφή του καιρού (συνοδευόμενη από την αντίστοιχη εικόνα) και την θερμοκρασία.</a:t>
            </a:r>
            <a:endParaRPr lang="en-US" sz="2000" dirty="0" smtClean="0"/>
          </a:p>
          <a:p>
            <a:endParaRPr lang="el-GR" sz="2000" dirty="0" smtClean="0"/>
          </a:p>
        </p:txBody>
      </p:sp>
    </p:spTree>
    <p:extLst>
      <p:ext uri="{BB962C8B-B14F-4D97-AF65-F5344CB8AC3E}">
        <p14:creationId xmlns:p14="http://schemas.microsoft.com/office/powerpoint/2010/main" val="337458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Accessible Stations (State)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State:</a:t>
            </a:r>
          </a:p>
          <a:p>
            <a:pPr lvl="1"/>
            <a:r>
              <a:rPr lang="en-US" sz="1600" b="1" dirty="0" smtClean="0"/>
              <a:t>stations</a:t>
            </a:r>
            <a:r>
              <a:rPr lang="en-US" sz="1600" dirty="0" smtClean="0"/>
              <a:t>, </a:t>
            </a:r>
            <a:r>
              <a:rPr lang="el-GR" sz="1600" dirty="0" smtClean="0"/>
              <a:t>οι στάσεις στις οποίες δεν βρέχει (ή έχει χιόνι, καταιγίδα, </a:t>
            </a:r>
            <a:r>
              <a:rPr lang="el-GR" sz="1600" dirty="0" err="1" smtClean="0"/>
              <a:t>κ.τ.λ</a:t>
            </a:r>
            <a:r>
              <a:rPr lang="el-GR" sz="1600" dirty="0" smtClean="0"/>
              <a:t>) ταξινομημένες με αλφαβητική σειρά ως προς το όνομά τους.</a:t>
            </a:r>
          </a:p>
          <a:p>
            <a:pPr lvl="1"/>
            <a:r>
              <a:rPr lang="en-US" sz="1600" b="1" dirty="0" smtClean="0"/>
              <a:t>sortedStations</a:t>
            </a:r>
            <a:r>
              <a:rPr lang="en-US" sz="1600" dirty="0" smtClean="0"/>
              <a:t>, </a:t>
            </a:r>
            <a:r>
              <a:rPr lang="el-GR" sz="1600" dirty="0" smtClean="0"/>
              <a:t>οι προηγούμενες στάσεις αλλά ταξινομημένες ως προς την απόσταση από την τοποθεσία του χρήστη.</a:t>
            </a:r>
          </a:p>
          <a:p>
            <a:pPr lvl="1"/>
            <a:r>
              <a:rPr lang="en-US" sz="1600" b="1" dirty="0"/>
              <a:t>f</a:t>
            </a:r>
            <a:r>
              <a:rPr lang="en-US" sz="1600" b="1" dirty="0" smtClean="0"/>
              <a:t>ilter</a:t>
            </a:r>
            <a:r>
              <a:rPr lang="en-US" sz="1600" dirty="0" smtClean="0"/>
              <a:t>, </a:t>
            </a:r>
            <a:r>
              <a:rPr lang="el-GR" sz="1600" dirty="0" smtClean="0"/>
              <a:t>αν </a:t>
            </a:r>
            <a:r>
              <a:rPr lang="en-US" sz="1600" dirty="0" smtClean="0"/>
              <a:t>filter = “sortedStations”, </a:t>
            </a:r>
            <a:r>
              <a:rPr lang="el-GR" sz="1600" dirty="0" smtClean="0"/>
              <a:t>τότε εμφανίζονται στον χρήστη οι στάσεις </a:t>
            </a:r>
            <a:r>
              <a:rPr lang="en-US" sz="1600" dirty="0" smtClean="0"/>
              <a:t>sortedStations. </a:t>
            </a:r>
            <a:r>
              <a:rPr lang="el-GR" sz="1600" dirty="0" smtClean="0"/>
              <a:t>Αλλιώς, εμφανίζονται οι στάσεις </a:t>
            </a:r>
            <a:r>
              <a:rPr lang="en-US" sz="1600" dirty="0" smtClean="0"/>
              <a:t>stations.</a:t>
            </a:r>
            <a:endParaRPr lang="el-GR" sz="1600" b="1" dirty="0" smtClean="0"/>
          </a:p>
          <a:p>
            <a:pPr lvl="1"/>
            <a:r>
              <a:rPr lang="en-US" sz="1600" b="1" dirty="0"/>
              <a:t>i</a:t>
            </a:r>
            <a:r>
              <a:rPr lang="en-US" sz="1600" b="1" dirty="0" smtClean="0"/>
              <a:t>d</a:t>
            </a:r>
            <a:r>
              <a:rPr lang="en-US" sz="1600" dirty="0" smtClean="0"/>
              <a:t>,</a:t>
            </a:r>
            <a:r>
              <a:rPr lang="en-US" sz="1600" b="1" dirty="0" smtClean="0"/>
              <a:t> </a:t>
            </a:r>
            <a:r>
              <a:rPr lang="el-GR" sz="1600" dirty="0" smtClean="0"/>
              <a:t>αν πατηθεί το κουμπί </a:t>
            </a:r>
            <a:r>
              <a:rPr lang="en-US" sz="1600" dirty="0" smtClean="0"/>
              <a:t>“View stations” </a:t>
            </a:r>
            <a:r>
              <a:rPr lang="el-GR" sz="1600" dirty="0" smtClean="0"/>
              <a:t>δίπλα από μία στάση, τότε το </a:t>
            </a:r>
            <a:r>
              <a:rPr lang="en-US" sz="1600" dirty="0" smtClean="0"/>
              <a:t>id </a:t>
            </a:r>
            <a:r>
              <a:rPr lang="el-GR" sz="1600" dirty="0" smtClean="0"/>
              <a:t>είναι το </a:t>
            </a:r>
            <a:r>
              <a:rPr lang="en-US" sz="1600" dirty="0" smtClean="0"/>
              <a:t>id </a:t>
            </a:r>
            <a:r>
              <a:rPr lang="el-GR" sz="1600" dirty="0" smtClean="0"/>
              <a:t>της στάσης αυτής. Διαφορετικά είναι το κενό </a:t>
            </a:r>
            <a:r>
              <a:rPr lang="en-US" sz="1600" dirty="0" smtClean="0"/>
              <a:t>string ‘’”.</a:t>
            </a:r>
            <a:endParaRPr lang="en-US" sz="1600" b="1" dirty="0" smtClean="0"/>
          </a:p>
          <a:p>
            <a:pPr lvl="1"/>
            <a:r>
              <a:rPr lang="en-US" sz="1600" b="1" dirty="0" smtClean="0"/>
              <a:t>reachableStations</a:t>
            </a:r>
            <a:r>
              <a:rPr lang="en-US" sz="1600" dirty="0" smtClean="0"/>
              <a:t>, </a:t>
            </a:r>
            <a:r>
              <a:rPr lang="el-GR" sz="1600" dirty="0" smtClean="0"/>
              <a:t>αν πατηθεί το κουμπί </a:t>
            </a:r>
            <a:r>
              <a:rPr lang="en-US" sz="1600" dirty="0" smtClean="0"/>
              <a:t>“View stations” </a:t>
            </a:r>
            <a:r>
              <a:rPr lang="el-GR" sz="1600" dirty="0" smtClean="0"/>
              <a:t>δίπλα από μία στάση, τότε το </a:t>
            </a:r>
            <a:r>
              <a:rPr lang="en-US" sz="1600" dirty="0" smtClean="0"/>
              <a:t>reachableStations </a:t>
            </a:r>
            <a:r>
              <a:rPr lang="el-GR" sz="1600" dirty="0" smtClean="0"/>
              <a:t>είναι ένας πίνακας με τις στάσεις στις οποίες μπορούμε να φτάσουμε ξεκινώντας από την στάση αυτή.</a:t>
            </a:r>
          </a:p>
          <a:p>
            <a:pPr lvl="1"/>
            <a:r>
              <a:rPr lang="en-US" sz="1600" b="1" dirty="0"/>
              <a:t>l</a:t>
            </a:r>
            <a:r>
              <a:rPr lang="en-US" sz="1600" b="1" dirty="0" smtClean="0"/>
              <a:t>oading</a:t>
            </a:r>
            <a:r>
              <a:rPr lang="el-GR" sz="1600" dirty="0" smtClean="0"/>
              <a:t>,</a:t>
            </a:r>
            <a:r>
              <a:rPr lang="en-US" sz="1600" dirty="0" smtClean="0"/>
              <a:t> </a:t>
            </a:r>
            <a:r>
              <a:rPr lang="el-GR" sz="1600" dirty="0" smtClean="0"/>
              <a:t>αν </a:t>
            </a:r>
            <a:r>
              <a:rPr lang="en-US" sz="1600" dirty="0" smtClean="0"/>
              <a:t>loading  = true, </a:t>
            </a:r>
            <a:r>
              <a:rPr lang="el-GR" sz="1600" dirty="0" smtClean="0"/>
              <a:t>τότε κάνουμε </a:t>
            </a:r>
            <a:r>
              <a:rPr lang="en-US" sz="1600" dirty="0" smtClean="0"/>
              <a:t>fetch </a:t>
            </a:r>
            <a:r>
              <a:rPr lang="el-GR" sz="1600" dirty="0" smtClean="0"/>
              <a:t>τις στάσεις </a:t>
            </a:r>
            <a:r>
              <a:rPr lang="en-US" sz="1600" dirty="0" smtClean="0"/>
              <a:t>reachableStations </a:t>
            </a:r>
            <a:r>
              <a:rPr lang="el-GR" sz="1600" dirty="0" smtClean="0"/>
              <a:t>και εμφανίζουμε ένα </a:t>
            </a:r>
            <a:r>
              <a:rPr lang="en-US" sz="1600" dirty="0" smtClean="0"/>
              <a:t>loading spinner.</a:t>
            </a:r>
          </a:p>
          <a:p>
            <a:pPr lvl="1"/>
            <a:r>
              <a:rPr lang="en-US" sz="1600" b="1" dirty="0" smtClean="0"/>
              <a:t>locationError</a:t>
            </a:r>
            <a:r>
              <a:rPr lang="en-US" sz="1600" dirty="0" smtClean="0"/>
              <a:t>,  </a:t>
            </a:r>
            <a:r>
              <a:rPr lang="el-GR" sz="1600" dirty="0" smtClean="0"/>
              <a:t>αν </a:t>
            </a:r>
            <a:r>
              <a:rPr lang="en-US" sz="1600" dirty="0" smtClean="0"/>
              <a:t>locationError = true, </a:t>
            </a:r>
            <a:r>
              <a:rPr lang="el-GR" sz="1600" dirty="0" smtClean="0"/>
              <a:t>τότε ο χρήστης δεν έχει δώσει πρόσβαση στην τοποθεσία του.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1545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Accessible Stations (Functions)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handleClickSortStations(): </a:t>
            </a:r>
            <a:r>
              <a:rPr lang="el-GR" sz="2000" dirty="0" smtClean="0"/>
              <a:t>όταν πατηθεί το κουμπί </a:t>
            </a:r>
            <a:r>
              <a:rPr lang="en-US" sz="2000" dirty="0" smtClean="0"/>
              <a:t>“Sort”</a:t>
            </a:r>
            <a:r>
              <a:rPr lang="el-GR" sz="2000" dirty="0" smtClean="0"/>
              <a:t>, τότε</a:t>
            </a:r>
            <a:r>
              <a:rPr lang="en-US" sz="2000" dirty="0" smtClean="0"/>
              <a:t> </a:t>
            </a:r>
            <a:r>
              <a:rPr lang="el-GR" sz="2000" dirty="0" smtClean="0"/>
              <a:t>αλλάζει το πεδίο </a:t>
            </a:r>
            <a:r>
              <a:rPr lang="en-US" sz="2000" dirty="0" smtClean="0"/>
              <a:t>filter </a:t>
            </a:r>
            <a:r>
              <a:rPr lang="el-GR" sz="2000" dirty="0" smtClean="0"/>
              <a:t>από το κενό </a:t>
            </a:r>
            <a:r>
              <a:rPr lang="en-US" sz="2000" dirty="0" smtClean="0"/>
              <a:t>string </a:t>
            </a:r>
            <a:r>
              <a:rPr lang="el-GR" sz="2000" dirty="0" smtClean="0"/>
              <a:t>σε </a:t>
            </a:r>
            <a:r>
              <a:rPr lang="en-US" sz="2000" dirty="0" smtClean="0"/>
              <a:t>“sortedStations” </a:t>
            </a:r>
            <a:r>
              <a:rPr lang="el-GR" sz="2000" dirty="0" smtClean="0"/>
              <a:t>(ή ανάποδα) ώστε να εμφανιστούν οι στάσεις </a:t>
            </a:r>
            <a:r>
              <a:rPr lang="en-US" sz="2000" dirty="0" smtClean="0"/>
              <a:t>sortedStations (</a:t>
            </a:r>
            <a:r>
              <a:rPr lang="el-GR" sz="2000" dirty="0" smtClean="0"/>
              <a:t>ή αντίστοιχα οι στάσεις σε αλφαβητική σειρά </a:t>
            </a:r>
            <a:r>
              <a:rPr lang="en-US" sz="2000" dirty="0" smtClean="0"/>
              <a:t>stations)</a:t>
            </a:r>
            <a:r>
              <a:rPr lang="el-GR" sz="2000" dirty="0" smtClean="0"/>
              <a:t>.</a:t>
            </a:r>
            <a:endParaRPr lang="en-US" sz="2000" dirty="0" smtClean="0"/>
          </a:p>
          <a:p>
            <a:r>
              <a:rPr lang="en-US" sz="2000" b="1" dirty="0" smtClean="0"/>
              <a:t>handleClickViewStations(id): </a:t>
            </a:r>
            <a:r>
              <a:rPr lang="el-GR" sz="2000" dirty="0" smtClean="0"/>
              <a:t>όταν πατηθεί το κουμπί </a:t>
            </a:r>
            <a:r>
              <a:rPr lang="en-US" sz="2000" dirty="0" smtClean="0"/>
              <a:t>View Stations</a:t>
            </a:r>
            <a:r>
              <a:rPr lang="el-GR" sz="2000" dirty="0" smtClean="0"/>
              <a:t> δίπλα από μία στάση, τότε υπολογίζουμε όλες τις στάσεις στις οποίες μπορούμε να φτάσουμε ξεκινώντας από την στάση αυτή. Για να το κάνουμε αυτό κάνουμε τα εξής:</a:t>
            </a:r>
          </a:p>
          <a:p>
            <a:pPr lvl="1"/>
            <a:r>
              <a:rPr lang="el-GR" sz="1600" dirty="0" smtClean="0"/>
              <a:t>Χρησιμοποιώντας το </a:t>
            </a:r>
            <a:r>
              <a:rPr lang="en-US" sz="1600" dirty="0" smtClean="0"/>
              <a:t>id </a:t>
            </a:r>
            <a:r>
              <a:rPr lang="el-GR" sz="1600" dirty="0" smtClean="0"/>
              <a:t>της στάσης βρίσκουμε ποια λεωφορεία περνάνε από την στάση αυτή (</a:t>
            </a:r>
            <a:r>
              <a:rPr lang="en-US" sz="1600" dirty="0" smtClean="0"/>
              <a:t>trajectory_ids).</a:t>
            </a:r>
          </a:p>
          <a:p>
            <a:pPr lvl="1"/>
            <a:r>
              <a:rPr lang="el-GR" sz="1600" dirty="0" smtClean="0"/>
              <a:t>Χρησιμοποιώντας τα </a:t>
            </a:r>
            <a:r>
              <a:rPr lang="en-US" sz="1600" dirty="0" smtClean="0"/>
              <a:t>trajectory ids </a:t>
            </a:r>
            <a:r>
              <a:rPr lang="el-GR" sz="1600" dirty="0" smtClean="0"/>
              <a:t>βρίσκουμε σε ποιές στάσεις μπορούμε να φτάσουμε.</a:t>
            </a:r>
          </a:p>
          <a:p>
            <a:r>
              <a:rPr lang="en-US" sz="2000" b="1" dirty="0" smtClean="0"/>
              <a:t>render(): </a:t>
            </a:r>
            <a:r>
              <a:rPr lang="el-GR" sz="2000" dirty="0" smtClean="0"/>
              <a:t>εμφανίζει στον χρήστη τις κατάλληλες πληροφορίες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153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Δομή του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 smtClean="0"/>
              <a:t>public</a:t>
            </a:r>
          </a:p>
          <a:p>
            <a:pPr lvl="1"/>
            <a:r>
              <a:rPr lang="en-US" sz="2000" b="1" dirty="0"/>
              <a:t>w</a:t>
            </a:r>
            <a:r>
              <a:rPr lang="en-US" sz="2000" b="1" dirty="0" smtClean="0"/>
              <a:t>eather-icons</a:t>
            </a:r>
            <a:r>
              <a:rPr lang="en-US" sz="2000" dirty="0" smtClean="0"/>
              <a:t>: </a:t>
            </a:r>
            <a:r>
              <a:rPr lang="el-GR" sz="2000" dirty="0" smtClean="0"/>
              <a:t>περιέχει τα εικονίδια για τις καιρικές συνθήκες (ήλιος, βροχή, σύννεφα, κ.α.)</a:t>
            </a:r>
          </a:p>
          <a:p>
            <a:pPr lvl="1"/>
            <a:r>
              <a:rPr lang="en-US" sz="2000" dirty="0" smtClean="0"/>
              <a:t>index.css: </a:t>
            </a:r>
            <a:r>
              <a:rPr lang="el-GR" sz="2000" dirty="0" smtClean="0"/>
              <a:t>περιέχει την </a:t>
            </a:r>
            <a:r>
              <a:rPr lang="en-US" sz="2000" dirty="0" err="1" smtClean="0"/>
              <a:t>css</a:t>
            </a:r>
            <a:r>
              <a:rPr lang="en-US" sz="2000" dirty="0" smtClean="0"/>
              <a:t> </a:t>
            </a:r>
            <a:r>
              <a:rPr lang="el-GR" sz="2000" dirty="0" smtClean="0"/>
              <a:t>που γράψαμε εμείς (χρησιμοποιήθηκε και η βιβλιοθήκη </a:t>
            </a:r>
            <a:r>
              <a:rPr lang="en-US" sz="2000" dirty="0" smtClean="0"/>
              <a:t>react-bootstrap)</a:t>
            </a:r>
          </a:p>
          <a:p>
            <a:pPr lvl="1"/>
            <a:r>
              <a:rPr lang="en-US" sz="2000" dirty="0" smtClean="0"/>
              <a:t>index.html: </a:t>
            </a:r>
            <a:r>
              <a:rPr lang="el-GR" sz="2000" dirty="0" smtClean="0"/>
              <a:t>η σελίδα </a:t>
            </a:r>
            <a:r>
              <a:rPr lang="en-US" sz="2000" dirty="0" smtClean="0"/>
              <a:t>html</a:t>
            </a:r>
          </a:p>
          <a:p>
            <a:r>
              <a:rPr lang="en-US" sz="2400" b="1" dirty="0" smtClean="0"/>
              <a:t>src: </a:t>
            </a:r>
            <a:r>
              <a:rPr lang="el-GR" sz="2400" dirty="0" smtClean="0"/>
              <a:t>εδώ βρίσκεται ο κώδικας της εφαρμογής. Κάθε </a:t>
            </a:r>
            <a:r>
              <a:rPr lang="en-US" sz="2400" dirty="0" smtClean="0"/>
              <a:t>react component </a:t>
            </a:r>
            <a:r>
              <a:rPr lang="el-GR" sz="2400" dirty="0" smtClean="0"/>
              <a:t>βρίσκεται σε διαφορετικό φάκελο.</a:t>
            </a:r>
            <a:endParaRPr lang="en-US" sz="2400" dirty="0" smtClean="0"/>
          </a:p>
          <a:p>
            <a:pPr lvl="1"/>
            <a:r>
              <a:rPr lang="en-US" sz="2000" b="1" dirty="0" smtClean="0"/>
              <a:t>Home</a:t>
            </a:r>
            <a:endParaRPr lang="el-GR" sz="2000" b="1" dirty="0" smtClean="0"/>
          </a:p>
          <a:p>
            <a:pPr lvl="1"/>
            <a:r>
              <a:rPr lang="en-US" sz="2000" b="1" dirty="0" smtClean="0"/>
              <a:t>StationsWeather</a:t>
            </a:r>
          </a:p>
          <a:p>
            <a:pPr lvl="1"/>
            <a:r>
              <a:rPr lang="en-US" sz="2000" b="1" dirty="0" smtClean="0"/>
              <a:t>AccessibleStations</a:t>
            </a:r>
          </a:p>
          <a:p>
            <a:pPr lvl="1"/>
            <a:r>
              <a:rPr lang="en-US" sz="2000" b="1" dirty="0" smtClean="0"/>
              <a:t>helpFunctions: </a:t>
            </a:r>
            <a:r>
              <a:rPr lang="el-GR" sz="2000" dirty="0" smtClean="0"/>
              <a:t>περιέχει βοηθητικές συναρτήσεις που χρησιμοποιούν τα </a:t>
            </a:r>
            <a:r>
              <a:rPr lang="en-US" sz="2000" dirty="0" smtClean="0"/>
              <a:t>components.</a:t>
            </a:r>
            <a:endParaRPr lang="en-US" sz="2000" b="1" dirty="0" smtClean="0"/>
          </a:p>
          <a:p>
            <a:pPr lvl="1"/>
            <a:endParaRPr lang="en-US" sz="2000" b="1" dirty="0" smtClean="0"/>
          </a:p>
          <a:p>
            <a:pPr lvl="1"/>
            <a:endParaRPr lang="el-GR" sz="2000" b="1" dirty="0" smtClean="0"/>
          </a:p>
          <a:p>
            <a:pPr lvl="1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5505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Ειδικά Σημεία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Θα αναλύσουμε διεξοδικότερα τα εξής σημεία:</a:t>
            </a:r>
          </a:p>
          <a:p>
            <a:pPr lvl="1"/>
            <a:r>
              <a:rPr lang="el-GR" dirty="0" smtClean="0"/>
              <a:t>Χρήση </a:t>
            </a:r>
            <a:r>
              <a:rPr lang="en-US" b="1" dirty="0" smtClean="0"/>
              <a:t>proxy</a:t>
            </a:r>
          </a:p>
          <a:p>
            <a:pPr lvl="1"/>
            <a:r>
              <a:rPr lang="el-GR" dirty="0" smtClean="0"/>
              <a:t>Χρήση των </a:t>
            </a:r>
            <a:r>
              <a:rPr lang="en-US" dirty="0" smtClean="0"/>
              <a:t>promises </a:t>
            </a:r>
            <a:r>
              <a:rPr lang="el-GR" dirty="0" smtClean="0"/>
              <a:t>της </a:t>
            </a:r>
            <a:r>
              <a:rPr lang="en-US" dirty="0" smtClean="0"/>
              <a:t>JavaScript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5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Ο ευκολότερος τρόπος να χρησιμοποιήσετε την εφαρμογή είναι να μπείτε στην σελίδα: </a:t>
            </a:r>
            <a:r>
              <a:rPr lang="en-US" dirty="0" smtClean="0">
                <a:hlinkClick r:id="rId2"/>
              </a:rPr>
              <a:t>https://jasonnikolaou.github.io/ECE_Appathon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06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Για να είναι η σελίδα ασφαλής χρησιμοποιούμε </a:t>
            </a:r>
            <a:r>
              <a:rPr lang="en-US" dirty="0" smtClean="0"/>
              <a:t>https. </a:t>
            </a:r>
            <a:r>
              <a:rPr lang="el-GR" dirty="0" smtClean="0"/>
              <a:t>Ωστόσο, τα δεδομένα τα κάνουμε </a:t>
            </a:r>
            <a:r>
              <a:rPr lang="en-US" dirty="0" smtClean="0"/>
              <a:t>fetch </a:t>
            </a:r>
            <a:r>
              <a:rPr lang="el-GR" dirty="0" smtClean="0"/>
              <a:t>από </a:t>
            </a:r>
            <a:r>
              <a:rPr lang="en-US" dirty="0" smtClean="0"/>
              <a:t>API </a:t>
            </a:r>
            <a:r>
              <a:rPr lang="el-GR" dirty="0" smtClean="0"/>
              <a:t>που χρησιμοποιεί </a:t>
            </a:r>
            <a:r>
              <a:rPr lang="en-US" dirty="0" smtClean="0"/>
              <a:t>http. </a:t>
            </a:r>
            <a:r>
              <a:rPr lang="el-GR" dirty="0" smtClean="0"/>
              <a:t>Αυτό απαγορεύεται από τον </a:t>
            </a:r>
            <a:r>
              <a:rPr lang="en-US" dirty="0" smtClean="0"/>
              <a:t>browser. </a:t>
            </a:r>
            <a:r>
              <a:rPr lang="el-GR" dirty="0" smtClean="0"/>
              <a:t>Για τον λόγο αυτό χρησιμοποιούμε τον </a:t>
            </a:r>
            <a:r>
              <a:rPr lang="en-US" dirty="0" smtClean="0"/>
              <a:t>proxy: </a:t>
            </a:r>
            <a:r>
              <a:rPr lang="en-US" dirty="0" smtClean="0">
                <a:hlinkClick r:id="rId2"/>
              </a:rPr>
              <a:t>https://cors-anywhere.herokuapp.com/</a:t>
            </a:r>
            <a:endParaRPr lang="en-US" dirty="0" smtClean="0"/>
          </a:p>
          <a:p>
            <a:r>
              <a:rPr lang="el-GR" dirty="0" smtClean="0"/>
              <a:t>Η χρήση του </a:t>
            </a:r>
            <a:r>
              <a:rPr lang="en-US" dirty="0" smtClean="0"/>
              <a:t>proxy </a:t>
            </a:r>
            <a:r>
              <a:rPr lang="el-GR" dirty="0" smtClean="0"/>
              <a:t>γίνεται στην συνάρτηση </a:t>
            </a:r>
            <a:r>
              <a:rPr lang="en-US" dirty="0" smtClean="0"/>
              <a:t>handleClickViewStations </a:t>
            </a:r>
            <a:r>
              <a:rPr lang="el-GR" dirty="0" smtClean="0"/>
              <a:t>του </a:t>
            </a:r>
            <a:r>
              <a:rPr lang="en-US" dirty="0" smtClean="0"/>
              <a:t>component Accessible Stations.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2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400" dirty="0" smtClean="0"/>
              <a:t>Τα </a:t>
            </a:r>
            <a:r>
              <a:rPr lang="en-US" sz="2400" dirty="0" smtClean="0"/>
              <a:t>promises </a:t>
            </a:r>
            <a:r>
              <a:rPr lang="el-GR" sz="2400" dirty="0" smtClean="0"/>
              <a:t>χρησιμοποιούνται συχνά στην </a:t>
            </a:r>
            <a:r>
              <a:rPr lang="en-US" sz="2400" dirty="0" smtClean="0"/>
              <a:t>JavaScript </a:t>
            </a:r>
            <a:r>
              <a:rPr lang="el-GR" sz="2400" dirty="0" smtClean="0"/>
              <a:t>για την εκτέλεση ασύγχρονων πράξεων.</a:t>
            </a:r>
          </a:p>
          <a:p>
            <a:r>
              <a:rPr lang="el-GR" sz="2400" dirty="0" smtClean="0"/>
              <a:t>Στην εφαρμογή μας τα χρησιμοποιούμε όταν κάνουμε </a:t>
            </a:r>
            <a:r>
              <a:rPr lang="en-US" sz="2400" dirty="0" smtClean="0"/>
              <a:t>fetch </a:t>
            </a:r>
            <a:r>
              <a:rPr lang="el-GR" sz="2400" dirty="0" smtClean="0"/>
              <a:t>δεδομένα από κάποιο </a:t>
            </a:r>
            <a:r>
              <a:rPr lang="en-US" sz="2400" dirty="0" smtClean="0"/>
              <a:t>API</a:t>
            </a:r>
            <a:r>
              <a:rPr lang="el-GR" sz="2400" dirty="0" smtClean="0"/>
              <a:t>.</a:t>
            </a:r>
            <a:endParaRPr lang="en-US" sz="2400" dirty="0" smtClean="0"/>
          </a:p>
          <a:p>
            <a:r>
              <a:rPr lang="el-GR" sz="2400" dirty="0" smtClean="0"/>
              <a:t>Περισσότερα για τα </a:t>
            </a:r>
            <a:r>
              <a:rPr lang="en-US" sz="2400" dirty="0" smtClean="0"/>
              <a:t>promises: </a:t>
            </a:r>
            <a:r>
              <a:rPr lang="en-US" sz="2400" dirty="0" smtClean="0">
                <a:hlinkClick r:id="rId2"/>
              </a:rPr>
              <a:t>https://developer.mozilla.org/en-US/docs/Web/JavaScript/Reference/Global_Objects/Promise</a:t>
            </a:r>
            <a:endParaRPr lang="en-US" sz="2400" dirty="0" smtClean="0"/>
          </a:p>
          <a:p>
            <a:r>
              <a:rPr lang="el-GR" sz="2400" dirty="0" smtClean="0"/>
              <a:t>Στην συνέχεια θα αναλύσουμε την χρήση των </a:t>
            </a:r>
            <a:r>
              <a:rPr lang="en-US" sz="2400" dirty="0" smtClean="0"/>
              <a:t>Promises </a:t>
            </a:r>
            <a:r>
              <a:rPr lang="el-GR" sz="2400" dirty="0" smtClean="0"/>
              <a:t>με ένα παράδειγμα από την συνάρτηση </a:t>
            </a:r>
            <a:r>
              <a:rPr lang="en-US" sz="2400" dirty="0" smtClean="0"/>
              <a:t>componentDidMount() </a:t>
            </a:r>
            <a:r>
              <a:rPr lang="el-GR" sz="2400" dirty="0" smtClean="0"/>
              <a:t>του </a:t>
            </a:r>
            <a:r>
              <a:rPr lang="en-US" sz="2400" dirty="0" smtClean="0"/>
              <a:t>App component.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37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629728" y="1368725"/>
            <a:ext cx="7218871" cy="1222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kern="100" dirty="0" smtClean="0"/>
              <a:t>Θα αναλύσουμε το ακόλουθο κομμάτι κώδικα:</a:t>
            </a:r>
            <a:endParaRPr lang="en-US" kern="100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126540"/>
            <a:ext cx="7848600" cy="196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/>
              <a:t>s</a:t>
            </a:r>
            <a:r>
              <a:rPr lang="en-US" sz="2000" b="1" dirty="0" smtClean="0"/>
              <a:t>tations.map(station =&gt; fetch({url})): </a:t>
            </a:r>
            <a:r>
              <a:rPr lang="el-GR" sz="2000" dirty="0" smtClean="0"/>
              <a:t>επιστρέφει έναν πίνακα στον οποίο κάθε στοιχείο είναι ένα </a:t>
            </a:r>
            <a:r>
              <a:rPr lang="en-US" sz="2000" dirty="0" smtClean="0"/>
              <a:t>promise</a:t>
            </a:r>
            <a:r>
              <a:rPr lang="el-GR" sz="2000" dirty="0" smtClean="0"/>
              <a:t>. Κάθε </a:t>
            </a:r>
            <a:r>
              <a:rPr lang="en-US" sz="2000" dirty="0" smtClean="0"/>
              <a:t>promise </a:t>
            </a:r>
            <a:r>
              <a:rPr lang="el-GR" sz="2000" dirty="0" smtClean="0"/>
              <a:t>όταν</a:t>
            </a:r>
            <a:r>
              <a:rPr lang="en-US" sz="2000" dirty="0" smtClean="0"/>
              <a:t> (</a:t>
            </a:r>
            <a:r>
              <a:rPr lang="el-GR" sz="2000" dirty="0" smtClean="0"/>
              <a:t>και αν)  γίνει </a:t>
            </a:r>
            <a:r>
              <a:rPr lang="en-US" sz="2000" dirty="0" smtClean="0"/>
              <a:t>fulfilled </a:t>
            </a:r>
            <a:r>
              <a:rPr lang="el-GR" sz="2000" dirty="0" smtClean="0"/>
              <a:t>θα περιέχει τις πληροφορίες καιρού για την αντίστοιχη στάση.</a:t>
            </a:r>
          </a:p>
          <a:p>
            <a:r>
              <a:rPr lang="en-US" sz="2000" b="1" dirty="0" smtClean="0"/>
              <a:t>Promise.all(…): </a:t>
            </a:r>
            <a:r>
              <a:rPr lang="el-GR" sz="2000" dirty="0" smtClean="0"/>
              <a:t>παίρνει ως είσοδο έναν πίνακα από </a:t>
            </a:r>
            <a:r>
              <a:rPr lang="en-US" sz="2000" dirty="0" smtClean="0"/>
              <a:t>promises </a:t>
            </a:r>
            <a:r>
              <a:rPr lang="el-GR" sz="2000" dirty="0" smtClean="0"/>
              <a:t>και επιστρέφει ένα </a:t>
            </a:r>
            <a:r>
              <a:rPr lang="en-US" sz="2000" dirty="0" smtClean="0"/>
              <a:t>promise</a:t>
            </a:r>
            <a:r>
              <a:rPr lang="el-GR" sz="2000" dirty="0" smtClean="0"/>
              <a:t>, το οποίο είναι </a:t>
            </a:r>
            <a:r>
              <a:rPr lang="en-US" sz="2000" dirty="0" smtClean="0"/>
              <a:t>fulfilled </a:t>
            </a:r>
            <a:r>
              <a:rPr lang="el-GR" sz="2000" dirty="0" smtClean="0"/>
              <a:t>αν και μόνο αν όλα τα </a:t>
            </a:r>
            <a:r>
              <a:rPr lang="en-US" sz="2000" dirty="0" smtClean="0"/>
              <a:t>promises </a:t>
            </a:r>
            <a:r>
              <a:rPr lang="el-GR" sz="2000" dirty="0" smtClean="0"/>
              <a:t>του πίνακα είναι </a:t>
            </a:r>
            <a:r>
              <a:rPr lang="en-US" sz="2000" dirty="0" smtClean="0"/>
              <a:t>fulfilled.</a:t>
            </a:r>
            <a:r>
              <a:rPr lang="el-GR" sz="2000" dirty="0" smtClean="0"/>
              <a:t> (Τα </a:t>
            </a:r>
            <a:r>
              <a:rPr lang="en-US" sz="2000" dirty="0" smtClean="0"/>
              <a:t>promises </a:t>
            </a:r>
            <a:r>
              <a:rPr lang="el-GR" sz="2000" dirty="0" smtClean="0"/>
              <a:t>τρέχουν «παράλληλα» και μπορεί να γίνουν </a:t>
            </a:r>
            <a:r>
              <a:rPr lang="en-US" sz="2000" dirty="0" smtClean="0"/>
              <a:t>resolved </a:t>
            </a:r>
            <a:r>
              <a:rPr lang="el-GR" sz="2000" dirty="0" smtClean="0"/>
              <a:t>με οποιαδήποτε σειρά.)</a:t>
            </a:r>
            <a:endParaRPr lang="en-US" sz="2000" dirty="0" smtClean="0"/>
          </a:p>
          <a:p>
            <a:r>
              <a:rPr lang="en-US" sz="2000" b="1" dirty="0" smtClean="0"/>
              <a:t>await Promise.all(…): </a:t>
            </a:r>
            <a:r>
              <a:rPr lang="el-GR" sz="2000" dirty="0" smtClean="0"/>
              <a:t>περιμένουμε ασύγχρονα μέχρι να γίνει </a:t>
            </a:r>
            <a:r>
              <a:rPr lang="en-US" sz="2000" dirty="0" smtClean="0"/>
              <a:t>resolved </a:t>
            </a:r>
            <a:r>
              <a:rPr lang="el-GR" sz="2000" dirty="0" smtClean="0"/>
              <a:t>το </a:t>
            </a:r>
            <a:r>
              <a:rPr lang="en-US" sz="2000" dirty="0" smtClean="0"/>
              <a:t>promise.</a:t>
            </a:r>
          </a:p>
          <a:p>
            <a:r>
              <a:rPr lang="el-GR" sz="2000" dirty="0" smtClean="0"/>
              <a:t>Αν γίνει </a:t>
            </a:r>
            <a:r>
              <a:rPr lang="en-US" sz="2000" b="1" dirty="0" smtClean="0"/>
              <a:t>fulfilled</a:t>
            </a:r>
            <a:r>
              <a:rPr lang="en-US" sz="2000" dirty="0" smtClean="0"/>
              <a:t> </a:t>
            </a:r>
            <a:r>
              <a:rPr lang="el-GR" sz="2000" dirty="0" smtClean="0"/>
              <a:t>το </a:t>
            </a:r>
            <a:r>
              <a:rPr lang="en-US" sz="2000" dirty="0" smtClean="0"/>
              <a:t>promise </a:t>
            </a:r>
            <a:r>
              <a:rPr lang="el-GR" sz="2000" dirty="0" smtClean="0"/>
              <a:t>εκτελείται</a:t>
            </a:r>
            <a:r>
              <a:rPr lang="en-US" sz="2000" dirty="0" smtClean="0"/>
              <a:t> </a:t>
            </a:r>
            <a:r>
              <a:rPr lang="el-GR" sz="2000" dirty="0" smtClean="0"/>
              <a:t>η εντολή:</a:t>
            </a:r>
          </a:p>
          <a:p>
            <a:pPr marL="0" indent="0">
              <a:buNone/>
            </a:pPr>
            <a:r>
              <a:rPr lang="el-GR" sz="2000" dirty="0" smtClean="0"/>
              <a:t> 	</a:t>
            </a:r>
            <a:r>
              <a:rPr lang="en-US" sz="2000" dirty="0" smtClean="0"/>
              <a:t>const weather = await Promise.all(…) </a:t>
            </a:r>
            <a:endParaRPr lang="el-GR" sz="2000" dirty="0" smtClean="0"/>
          </a:p>
          <a:p>
            <a:pPr marL="0" indent="0">
              <a:buNone/>
            </a:pPr>
            <a:r>
              <a:rPr lang="el-GR" sz="2000" dirty="0"/>
              <a:t> </a:t>
            </a:r>
            <a:r>
              <a:rPr lang="el-GR" sz="2000" dirty="0" smtClean="0"/>
              <a:t>     η οποία λειτουργεί με αντίστοιχο τρόπο.</a:t>
            </a:r>
          </a:p>
          <a:p>
            <a:r>
              <a:rPr lang="el-GR" sz="2000" dirty="0" smtClean="0"/>
              <a:t>Διαφορετικά, αν γίνει </a:t>
            </a:r>
            <a:r>
              <a:rPr lang="en-US" sz="2000" b="1" dirty="0" smtClean="0"/>
              <a:t>rejected</a:t>
            </a:r>
            <a:r>
              <a:rPr lang="en-US" sz="2000" dirty="0" smtClean="0"/>
              <a:t> </a:t>
            </a:r>
            <a:r>
              <a:rPr lang="el-GR" sz="2000" dirty="0" smtClean="0"/>
              <a:t>λόγω κάποιου σφάλματος στο </a:t>
            </a:r>
            <a:r>
              <a:rPr lang="en-US" sz="2000" dirty="0" smtClean="0"/>
              <a:t>fetching </a:t>
            </a:r>
            <a:r>
              <a:rPr lang="el-GR" sz="2000" dirty="0" smtClean="0"/>
              <a:t>των δεδομένων η ροή του προγράμματος μεταφέρεται στο </a:t>
            </a:r>
            <a:r>
              <a:rPr lang="en-US" sz="2000" dirty="0" smtClean="0"/>
              <a:t>catch block.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946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 smtClean="0"/>
              <a:t>Μπροστά από το όνομα της συνάρτησης έχουμε γράψει </a:t>
            </a:r>
            <a:r>
              <a:rPr lang="en-US" sz="2000" b="1" dirty="0" smtClean="0"/>
              <a:t>async</a:t>
            </a:r>
            <a:r>
              <a:rPr lang="en-US" sz="2000" dirty="0" smtClean="0"/>
              <a:t>. </a:t>
            </a:r>
            <a:r>
              <a:rPr lang="el-GR" sz="2000" dirty="0" smtClean="0"/>
              <a:t>Αυτό γίνεται για να μπορούμε να χρησιμοποιήσουμε το </a:t>
            </a:r>
            <a:r>
              <a:rPr lang="en-US" sz="2000" dirty="0" smtClean="0"/>
              <a:t>await </a:t>
            </a:r>
            <a:r>
              <a:rPr lang="el-GR" sz="2000" dirty="0" smtClean="0"/>
              <a:t>στο σώμα της συνάρτησης.</a:t>
            </a:r>
          </a:p>
          <a:p>
            <a:r>
              <a:rPr lang="el-GR" sz="2000" dirty="0" smtClean="0"/>
              <a:t>Αντίστοιχη λογική ακολουθούμε και για τα υπόλοιπα </a:t>
            </a:r>
            <a:r>
              <a:rPr lang="en-US" sz="2000" dirty="0" smtClean="0"/>
              <a:t>promises </a:t>
            </a:r>
            <a:r>
              <a:rPr lang="el-GR" sz="2000" dirty="0" smtClean="0"/>
              <a:t>που συναντάμε στον κώδικα της εφαρμογής.</a:t>
            </a:r>
          </a:p>
          <a:p>
            <a:r>
              <a:rPr lang="el-GR" sz="2000" dirty="0" smtClean="0"/>
              <a:t>Περισσότερα για το συντακτικό </a:t>
            </a:r>
            <a:r>
              <a:rPr lang="en-US" sz="2000" b="1" dirty="0" smtClean="0"/>
              <a:t>async/await</a:t>
            </a:r>
            <a:r>
              <a:rPr lang="el-GR" sz="2000" b="1" dirty="0" smtClean="0"/>
              <a:t>: </a:t>
            </a:r>
            <a:r>
              <a:rPr lang="en-US" sz="2000" dirty="0" smtClean="0">
                <a:hlinkClick r:id="rId2"/>
              </a:rPr>
              <a:t>https://developer.mozilla.org/en-US/docs/Web/JavaScript/Reference/Statements/async_function</a:t>
            </a:r>
            <a:endParaRPr lang="el-GR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361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Αλλιώς</a:t>
            </a:r>
            <a:r>
              <a:rPr lang="en-US" dirty="0" smtClean="0"/>
              <a:t> </a:t>
            </a:r>
            <a:r>
              <a:rPr lang="en-US" smtClean="0"/>
              <a:t>(Ubuntu)</a:t>
            </a:r>
            <a:r>
              <a:rPr lang="el-GR" smtClean="0"/>
              <a:t>:</a:t>
            </a:r>
            <a:endParaRPr lang="el-GR" dirty="0" smtClean="0"/>
          </a:p>
          <a:p>
            <a:pPr lvl="1"/>
            <a:r>
              <a:rPr lang="en-US" dirty="0" smtClean="0"/>
              <a:t>Clone </a:t>
            </a:r>
            <a:r>
              <a:rPr lang="el-GR" dirty="0" smtClean="0"/>
              <a:t>το </a:t>
            </a:r>
            <a:r>
              <a:rPr lang="en-US" dirty="0" smtClean="0"/>
              <a:t>repository </a:t>
            </a:r>
            <a:r>
              <a:rPr lang="el-GR" dirty="0" smtClean="0"/>
              <a:t>από το </a:t>
            </a:r>
            <a:r>
              <a:rPr lang="en-US" dirty="0" smtClean="0"/>
              <a:t>Github: </a:t>
            </a:r>
            <a:r>
              <a:rPr lang="en-US" dirty="0" smtClean="0">
                <a:hlinkClick r:id="rId2"/>
              </a:rPr>
              <a:t>https://github.com/jasonNikolaou/ECE_Appathon</a:t>
            </a:r>
            <a:endParaRPr lang="en-US" dirty="0" smtClean="0"/>
          </a:p>
          <a:p>
            <a:pPr lvl="1"/>
            <a:r>
              <a:rPr lang="en-US" dirty="0" smtClean="0"/>
              <a:t>cd my-app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pm install</a:t>
            </a:r>
          </a:p>
          <a:p>
            <a:pPr lvl="1"/>
            <a:r>
              <a:rPr lang="en-US" dirty="0" smtClean="0"/>
              <a:t>Development mode:</a:t>
            </a:r>
            <a:r>
              <a:rPr lang="en-US" dirty="0"/>
              <a:t> </a:t>
            </a:r>
            <a:r>
              <a:rPr lang="en-US" dirty="0" smtClean="0"/>
              <a:t>npm start</a:t>
            </a:r>
          </a:p>
          <a:p>
            <a:pPr lvl="1"/>
            <a:r>
              <a:rPr lang="en-US" dirty="0" smtClean="0"/>
              <a:t>Production build: </a:t>
            </a:r>
          </a:p>
          <a:p>
            <a:pPr lvl="2"/>
            <a:r>
              <a:rPr lang="en-US" dirty="0" smtClean="0"/>
              <a:t>sudo install –g serve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erve –s build</a:t>
            </a:r>
          </a:p>
        </p:txBody>
      </p:sp>
    </p:spTree>
    <p:extLst>
      <p:ext uri="{BB962C8B-B14F-4D97-AF65-F5344CB8AC3E}">
        <p14:creationId xmlns:p14="http://schemas.microsoft.com/office/powerpoint/2010/main" val="321267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l-GR" dirty="0" smtClean="0"/>
              <a:t>της εφαρμογής καθώς και ανάλυση του κώδικα υπάρχει στο </a:t>
            </a:r>
            <a:r>
              <a:rPr lang="en-US" dirty="0" smtClean="0"/>
              <a:t>YouTube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488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0" t="12866" r="26414" b="23666"/>
          <a:stretch/>
        </p:blipFill>
        <p:spPr bwMode="auto">
          <a:xfrm>
            <a:off x="1600201" y="1412369"/>
            <a:ext cx="6019800" cy="4683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95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Accessible Stations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74" r="42924" b="7464"/>
          <a:stretch/>
        </p:blipFill>
        <p:spPr bwMode="auto">
          <a:xfrm>
            <a:off x="1600200" y="1371600"/>
            <a:ext cx="600266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569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Stations weather</a:t>
            </a:r>
            <a:endParaRPr lang="en-US" dirty="0"/>
          </a:p>
        </p:txBody>
      </p:sp>
      <p:pic>
        <p:nvPicPr>
          <p:cNvPr id="3078" name="Picture 6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" t="12675" r="41960" b="6321"/>
          <a:stretch/>
        </p:blipFill>
        <p:spPr bwMode="auto">
          <a:xfrm>
            <a:off x="1295400" y="1295400"/>
            <a:ext cx="6172200" cy="485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31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Ανάλυση της αρχιτεκτονικής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Εργαλεία που χρησιμοποιήθηκαν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JavaScript, React JS: </a:t>
            </a:r>
            <a:r>
              <a:rPr lang="en-US" dirty="0" smtClean="0">
                <a:hlinkClick r:id="rId2"/>
              </a:rPr>
              <a:t>https://reactjs.org</a:t>
            </a:r>
            <a:endParaRPr lang="en-US" dirty="0" smtClean="0"/>
          </a:p>
          <a:p>
            <a:pPr lvl="1"/>
            <a:r>
              <a:rPr lang="en-US" dirty="0" smtClean="0"/>
              <a:t>CSS, react bootstrap: </a:t>
            </a:r>
            <a:r>
              <a:rPr lang="en-US" dirty="0" smtClean="0">
                <a:hlinkClick r:id="rId3"/>
              </a:rPr>
              <a:t>https://react-bootstrap.github.io</a:t>
            </a:r>
            <a:endParaRPr lang="el-GR" dirty="0" smtClean="0"/>
          </a:p>
          <a:p>
            <a:pPr lvl="1"/>
            <a:endParaRPr lang="el-GR" dirty="0" smtClean="0"/>
          </a:p>
          <a:p>
            <a:pPr lvl="1"/>
            <a:endParaRPr lang="el-GR" dirty="0"/>
          </a:p>
          <a:p>
            <a:pPr marL="457200" lvl="1" indent="0">
              <a:buNone/>
            </a:pPr>
            <a:endParaRPr lang="el-GR" dirty="0"/>
          </a:p>
          <a:p>
            <a:r>
              <a:rPr lang="el-GR" sz="2000" b="1" dirty="0" smtClean="0"/>
              <a:t>Σημείωση</a:t>
            </a:r>
            <a:r>
              <a:rPr lang="el-GR" sz="2000" dirty="0" smtClean="0"/>
              <a:t>: για την </a:t>
            </a:r>
            <a:r>
              <a:rPr lang="en-US" sz="2000" dirty="0" smtClean="0"/>
              <a:t>CSS </a:t>
            </a:r>
            <a:r>
              <a:rPr lang="el-GR" sz="2000" dirty="0" smtClean="0"/>
              <a:t>χρησιμοποιήθηκε η βιβλιοθήκη </a:t>
            </a:r>
            <a:r>
              <a:rPr lang="en-US" sz="2000" dirty="0" smtClean="0"/>
              <a:t>react-bootstrap </a:t>
            </a:r>
            <a:r>
              <a:rPr lang="el-GR" sz="2000" dirty="0" smtClean="0"/>
              <a:t>αντί του </a:t>
            </a:r>
            <a:r>
              <a:rPr lang="en-US" sz="2000" dirty="0" smtClean="0"/>
              <a:t>material UI </a:t>
            </a:r>
            <a:r>
              <a:rPr lang="el-GR" sz="2000" dirty="0" smtClean="0"/>
              <a:t>(όπως αναγράφεται στο θέμα της εργασίας) για λόγους απλότητας και ευκολίας.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087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Αρχιτεκτονική</a:t>
            </a:r>
            <a:endParaRPr lang="en-US" dirty="0"/>
          </a:p>
        </p:txBody>
      </p:sp>
      <p:sp>
        <p:nvSpPr>
          <p:cNvPr id="5" name="Θέση περιεχομένου 2"/>
          <p:cNvSpPr txBox="1">
            <a:spLocks/>
          </p:cNvSpPr>
          <p:nvPr/>
        </p:nvSpPr>
        <p:spPr>
          <a:xfrm>
            <a:off x="609600" y="1752601"/>
            <a:ext cx="51054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4 βασικά </a:t>
            </a:r>
            <a:r>
              <a:rPr lang="en-US" dirty="0" smtClean="0"/>
              <a:t>react components</a:t>
            </a:r>
          </a:p>
          <a:p>
            <a:pPr lvl="1"/>
            <a:r>
              <a:rPr lang="en-US" dirty="0" smtClean="0"/>
              <a:t>App</a:t>
            </a:r>
          </a:p>
          <a:p>
            <a:pPr lvl="1"/>
            <a:r>
              <a:rPr lang="en-US" dirty="0" smtClean="0"/>
              <a:t>Home</a:t>
            </a:r>
          </a:p>
          <a:p>
            <a:pPr lvl="1"/>
            <a:r>
              <a:rPr lang="en-US" dirty="0" smtClean="0"/>
              <a:t>Accessible Stations</a:t>
            </a:r>
          </a:p>
          <a:p>
            <a:pPr lvl="1"/>
            <a:r>
              <a:rPr lang="en-US" dirty="0" smtClean="0"/>
              <a:t>Stations Weather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3" t="29387" r="34511" b="41705"/>
          <a:stretch/>
        </p:blipFill>
        <p:spPr bwMode="auto">
          <a:xfrm>
            <a:off x="4343400" y="3962400"/>
            <a:ext cx="4391626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188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1272</Words>
  <Application>Microsoft Office PowerPoint</Application>
  <PresentationFormat>Προβολή στην οθόνη (4:3)</PresentationFormat>
  <Paragraphs>118</Paragraphs>
  <Slides>24</Slides>
  <Notes>1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24</vt:i4>
      </vt:variant>
    </vt:vector>
  </HeadingPairs>
  <TitlesOfParts>
    <vt:vector size="25" baseType="lpstr">
      <vt:lpstr>Θέμα του Office</vt:lpstr>
      <vt:lpstr>Διαδίκτυο και Εφαρμογές</vt:lpstr>
      <vt:lpstr>Demo</vt:lpstr>
      <vt:lpstr>Demo</vt:lpstr>
      <vt:lpstr>Demo</vt:lpstr>
      <vt:lpstr>Home page</vt:lpstr>
      <vt:lpstr>Accessible Stations</vt:lpstr>
      <vt:lpstr>Stations weather</vt:lpstr>
      <vt:lpstr>Ανάλυση της αρχιτεκτονικής</vt:lpstr>
      <vt:lpstr>Αρχιτεκτονική</vt:lpstr>
      <vt:lpstr>Αρχιτεκτονική</vt:lpstr>
      <vt:lpstr>App (State) </vt:lpstr>
      <vt:lpstr>App  (Functions)</vt:lpstr>
      <vt:lpstr>App (Functions)</vt:lpstr>
      <vt:lpstr>Home (State - Functions)</vt:lpstr>
      <vt:lpstr>Stations Weather (State - Functions)</vt:lpstr>
      <vt:lpstr>Accessible Stations (State)</vt:lpstr>
      <vt:lpstr>Accessible Stations (Functions)</vt:lpstr>
      <vt:lpstr>Δομή του project</vt:lpstr>
      <vt:lpstr>Ειδικά Σημεία</vt:lpstr>
      <vt:lpstr>Proxy</vt:lpstr>
      <vt:lpstr>Promises</vt:lpstr>
      <vt:lpstr>Promises</vt:lpstr>
      <vt:lpstr>Promises</vt:lpstr>
      <vt:lpstr>Promises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Διαδίκτυο και Εφαρμογές</dc:title>
  <dc:creator>Iasonaspao</dc:creator>
  <cp:lastModifiedBy>Iasonaspao</cp:lastModifiedBy>
  <cp:revision>33</cp:revision>
  <dcterms:created xsi:type="dcterms:W3CDTF">2020-08-08T14:56:27Z</dcterms:created>
  <dcterms:modified xsi:type="dcterms:W3CDTF">2020-08-09T11:54:04Z</dcterms:modified>
</cp:coreProperties>
</file>