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85773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A relation is proposition about two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= is the proposition that two values are equal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&lt; is the proposition that the first value is less than the second value</a:t>
            </a:r>
            <a:endParaRPr lang="en-US" dirty="0"/>
          </a:p>
          <a:p>
            <a:r>
              <a:rPr lang="en-US" dirty="0"/>
              <a:t>Let β be an arbitrary type, and r be a binary relation on elements of type, β.</a:t>
            </a:r>
          </a:p>
          <a:p>
            <a:r>
              <a:rPr lang="en-US" dirty="0">
                <a:cs typeface="Courier New" panose="02070309020205020404" pitchFamily="49" charset="0"/>
              </a:rPr>
              <a:t>In Lean: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Type}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(r 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x y : β </a:t>
            </a:r>
            <a:b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x y </a:t>
            </a:r>
          </a:p>
          <a:p>
            <a:r>
              <a:rPr lang="en-US" dirty="0">
                <a:cs typeface="Courier New" panose="02070309020205020404" pitchFamily="49" charset="0"/>
              </a:rPr>
              <a:t>This is </a:t>
            </a:r>
            <a:r>
              <a:rPr lang="en-US" i="1" dirty="0">
                <a:cs typeface="Courier New" panose="02070309020205020404" pitchFamily="49" charset="0"/>
              </a:rPr>
              <a:t>prefix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E8F-75C2-0747-8C11-D0E9835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notation is when the relation can be used between the two values instead of before them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`R`:50 :=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`≺`:50 := r</a:t>
            </a:r>
          </a:p>
          <a:p>
            <a:r>
              <a:rPr lang="en-US" dirty="0"/>
              <a:t>The number 50 defines the precedence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R y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≺ y</a:t>
            </a:r>
          </a:p>
          <a:p>
            <a:r>
              <a:rPr lang="en-US" dirty="0"/>
              <a:t>See equality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F5-6F65-1D42-A365-99B8CBD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 that relations can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07E-D594-BA4E-B4C9-DC1F65AF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 (e.g., x = x)</a:t>
            </a:r>
          </a:p>
          <a:p>
            <a:r>
              <a:rPr lang="en-US" dirty="0"/>
              <a:t>Symmetric (e.g., x = y → y = x)</a:t>
            </a:r>
          </a:p>
          <a:p>
            <a:r>
              <a:rPr lang="en-US" dirty="0"/>
              <a:t>Transitive (e.g., x = y ∧ y = z → x = z)</a:t>
            </a:r>
          </a:p>
          <a:p>
            <a:r>
              <a:rPr lang="en-US" dirty="0"/>
              <a:t>See Lean proofs for equality</a:t>
            </a:r>
          </a:p>
          <a:p>
            <a:r>
              <a:rPr lang="en-US" dirty="0"/>
              <a:t>Any relation that has all 3 of the above is an equivalence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7612-C3AC-0645-A69A-945C008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48C-AEF6-1F4A-83A3-08ADD74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equivalence mean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124-DE45-B84F-9E51-3386306D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relations that are equivalent besides equal?</a:t>
            </a:r>
          </a:p>
          <a:p>
            <a:r>
              <a:rPr lang="en-US" dirty="0"/>
              <a:t>Consider mod 12 equivalence: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mod_12_equiv 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y, x % 12 = y % 12</a:t>
            </a:r>
          </a:p>
          <a:p>
            <a:r>
              <a:rPr lang="en-US" dirty="0"/>
              <a:t>See proofs of that it is an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FF10-A5C7-3C44-9663-80B1E90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A7DE-B0DF-FC43-A4DE-94273E2F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relation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AEF-2E8E-3C48-8DE6-70960FD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(e.g., x ≤ y ∨ y ≤ x)</a:t>
            </a:r>
          </a:p>
          <a:p>
            <a:r>
              <a:rPr lang="en-US" dirty="0"/>
              <a:t>Irreflexive (e.g., ¬(x &lt; x))</a:t>
            </a:r>
          </a:p>
          <a:p>
            <a:r>
              <a:rPr lang="en-US" dirty="0"/>
              <a:t>Anti-symmetric (e.g., x ≤ y ∧ y ≤ x → x = y)</a:t>
            </a:r>
          </a:p>
          <a:p>
            <a:r>
              <a:rPr lang="en-US" dirty="0"/>
              <a:t>Connected (e.g., x ≠ y → x &lt; y ∨ y &lt; x)</a:t>
            </a:r>
          </a:p>
          <a:p>
            <a:r>
              <a:rPr lang="en-US" dirty="0"/>
              <a:t>Empty relation (e.g., x ∞ y, where ∞ is the relation that the first argument is both less than and greater than the second argument)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4012E-06C3-5E43-8F8F-6753A31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A33-4434-BE4E-97E4-A0CCB7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3D67-F698-ED41-864E-77500B8B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r>
              <a:rPr lang="en-US" dirty="0"/>
              <a:t> is a property between two relations</a:t>
            </a:r>
          </a:p>
          <a:p>
            <a:r>
              <a:rPr lang="en-US" dirty="0"/>
              <a:t>For example, &lt; is a </a:t>
            </a:r>
            <a:r>
              <a:rPr lang="en-US" dirty="0" err="1"/>
              <a:t>subrelation</a:t>
            </a:r>
            <a:r>
              <a:rPr lang="en-US" dirty="0"/>
              <a:t> of ≤, because x &lt; y → x ≤ y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(q r : </a:t>
            </a:r>
            <a:r>
              <a:rPr lang="el-G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 ∀ ⦃x y⦄, q x y → r x y</a:t>
            </a:r>
          </a:p>
          <a:p>
            <a:r>
              <a:rPr lang="en-US" dirty="0"/>
              <a:t>Is &lt; a </a:t>
            </a:r>
            <a:r>
              <a:rPr lang="en-US" dirty="0" err="1"/>
              <a:t>subrelation</a:t>
            </a:r>
            <a:r>
              <a:rPr lang="en-US" dirty="0"/>
              <a:t> of &lt;?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EE64-C215-D741-8F93-FB05482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924-3CDE-4C4C-B303-9024915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sets of 2-tuples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40C9-D27B-FC4B-94FC-F46839BC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we can also think of a relation as a set of 2-tuples</a:t>
            </a:r>
          </a:p>
          <a:p>
            <a:r>
              <a:rPr lang="en-US" dirty="0"/>
              <a:t>Why does this make sense?</a:t>
            </a:r>
          </a:p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 set is a proposition about a value</a:t>
            </a:r>
          </a:p>
          <a:p>
            <a:pPr lvl="2"/>
            <a:r>
              <a:rPr lang="en-US" dirty="0"/>
              <a:t>Conceptually, the proposition is about whether that value is in the set</a:t>
            </a:r>
          </a:p>
          <a:p>
            <a:r>
              <a:rPr lang="en-US" dirty="0"/>
              <a:t>What is a relation?</a:t>
            </a:r>
          </a:p>
          <a:p>
            <a:pPr lvl="1"/>
            <a:r>
              <a:rPr lang="en-US" dirty="0"/>
              <a:t>A relation is a proposition about two values</a:t>
            </a:r>
          </a:p>
          <a:p>
            <a:pPr lvl="2"/>
            <a:r>
              <a:rPr lang="en-US" dirty="0"/>
              <a:t>Conceptually, whether the relation holds for those two values</a:t>
            </a:r>
          </a:p>
          <a:p>
            <a:r>
              <a:rPr lang="en-US" i="1" dirty="0"/>
              <a:t>Note, however, that the syntax is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C6CB-ECE4-364A-AB4C-82FA39B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71172</TotalTime>
  <Words>478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Relations</vt:lpstr>
      <vt:lpstr>What is a relation?</vt:lpstr>
      <vt:lpstr>Infix notation</vt:lpstr>
      <vt:lpstr>Possible properties that relations can have</vt:lpstr>
      <vt:lpstr>Does equivalence mean equal?</vt:lpstr>
      <vt:lpstr>Other possible relation properties</vt:lpstr>
      <vt:lpstr>Subrelation</vt:lpstr>
      <vt:lpstr>Relations as sets of 2-tuples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718</cp:revision>
  <dcterms:created xsi:type="dcterms:W3CDTF">2018-09-03T20:17:44Z</dcterms:created>
  <dcterms:modified xsi:type="dcterms:W3CDTF">2018-11-15T02:44:01Z</dcterms:modified>
</cp:coreProperties>
</file>