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custDataLst>
    <p:tags r:id="rId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19" y="3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e4048913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e4048913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6f1cec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6f1cec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73650" y="36105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952550" y="183375"/>
            <a:ext cx="1129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bias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19650" y="3531650"/>
            <a:ext cx="1331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variance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287275" y="1275850"/>
            <a:ext cx="12642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variance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138525" y="183375"/>
            <a:ext cx="1129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bias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526322" y="588700"/>
            <a:ext cx="1828800" cy="18288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788878" y="2844500"/>
            <a:ext cx="1828800" cy="18288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526322" y="2844500"/>
            <a:ext cx="1828800" cy="18288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788878" y="588700"/>
            <a:ext cx="1828800" cy="18288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832622" y="895000"/>
            <a:ext cx="1216200" cy="12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832622" y="3150800"/>
            <a:ext cx="1216200" cy="12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095172" y="3150800"/>
            <a:ext cx="1216200" cy="12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095172" y="895000"/>
            <a:ext cx="1216200" cy="12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134422" y="1196800"/>
            <a:ext cx="612600" cy="6126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134422" y="3452600"/>
            <a:ext cx="612600" cy="6126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396972" y="3452600"/>
            <a:ext cx="612600" cy="6126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396972" y="1196800"/>
            <a:ext cx="612600" cy="6126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3472722" y="1353425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134422" y="14116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242797" y="14588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425797" y="14588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349222" y="1536425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32222" y="28937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102622" y="40652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3369697" y="3695325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3106722" y="4334675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2828397" y="3131438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289722" y="12758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5376822" y="773125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5038522" y="8313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5146897" y="8785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329897" y="8785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5253322" y="956125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93822" y="6955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3967797" y="31498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847522" y="3837425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039547" y="25395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5329897" y="34275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856547" y="31314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912172" y="30461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5485022" y="27674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5193822" y="25844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4788878" y="1657350"/>
            <a:ext cx="1828800" cy="1828800"/>
          </a:xfrm>
          <a:prstGeom prst="ellipse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5095172" y="1963650"/>
            <a:ext cx="1216200" cy="12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5396972" y="2265450"/>
            <a:ext cx="612600" cy="6126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5529222" y="2222775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190922" y="228095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5299297" y="23282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5482297" y="23282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405722" y="2405775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346222" y="2145200"/>
            <a:ext cx="183000" cy="183000"/>
          </a:xfrm>
          <a:prstGeom prst="mathMultiply">
            <a:avLst>
              <a:gd name="adj1" fmla="val 2352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2526322" y="1657350"/>
            <a:ext cx="1828800" cy="1828800"/>
            <a:chOff x="2259850" y="2692100"/>
            <a:chExt cx="1828800" cy="1828800"/>
          </a:xfrm>
        </p:grpSpPr>
        <p:sp>
          <p:nvSpPr>
            <p:cNvPr id="110" name="Google Shape;110;p14"/>
            <p:cNvSpPr/>
            <p:nvPr/>
          </p:nvSpPr>
          <p:spPr>
            <a:xfrm>
              <a:off x="2259850" y="2692100"/>
              <a:ext cx="1828800" cy="1828800"/>
            </a:xfrm>
            <a:prstGeom prst="ellipse">
              <a:avLst/>
            </a:prstGeom>
            <a:solidFill>
              <a:srgbClr val="115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566150" y="2998400"/>
              <a:ext cx="1216200" cy="121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867950" y="3300200"/>
              <a:ext cx="612600" cy="61260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265750" y="2741300"/>
              <a:ext cx="183000" cy="183000"/>
            </a:xfrm>
            <a:prstGeom prst="mathMultiply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836150" y="3912800"/>
              <a:ext cx="183000" cy="183000"/>
            </a:xfrm>
            <a:prstGeom prst="mathMultiply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2345050" y="3458150"/>
              <a:ext cx="183000" cy="183000"/>
            </a:xfrm>
            <a:prstGeom prst="mathMultiply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408025" y="3542925"/>
              <a:ext cx="183000" cy="183000"/>
            </a:xfrm>
            <a:prstGeom prst="mathMultiply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840250" y="4182275"/>
              <a:ext cx="183000" cy="183000"/>
            </a:xfrm>
            <a:prstGeom prst="mathMultiply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714325" y="2979038"/>
              <a:ext cx="183000" cy="183000"/>
            </a:xfrm>
            <a:prstGeom prst="mathMultiply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3701325" y="2997450"/>
              <a:ext cx="183000" cy="183000"/>
            </a:xfrm>
            <a:prstGeom prst="mathMultiply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657250" y="3685025"/>
              <a:ext cx="183000" cy="183000"/>
            </a:xfrm>
            <a:prstGeom prst="mathMultiply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5138525" y="1143750"/>
            <a:ext cx="11295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Biased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2774875" y="1143750"/>
            <a:ext cx="1331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variance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5"/>
          <p:cNvCxnSpPr>
            <a:cxnSpLocks/>
          </p:cNvCxnSpPr>
          <p:nvPr/>
        </p:nvCxnSpPr>
        <p:spPr>
          <a:xfrm flipH="1">
            <a:off x="1416450" y="634584"/>
            <a:ext cx="0" cy="34404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5"/>
          <p:cNvCxnSpPr>
            <a:cxnSpLocks/>
          </p:cNvCxnSpPr>
          <p:nvPr/>
        </p:nvCxnSpPr>
        <p:spPr>
          <a:xfrm>
            <a:off x="1416234" y="4075072"/>
            <a:ext cx="581768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4CC10A-EC40-4499-BC4E-A88DE264A1C5}"/>
              </a:ext>
            </a:extLst>
          </p:cNvPr>
          <p:cNvSpPr/>
          <p:nvPr/>
        </p:nvSpPr>
        <p:spPr>
          <a:xfrm>
            <a:off x="1696719" y="711200"/>
            <a:ext cx="5445751" cy="3017520"/>
          </a:xfrm>
          <a:custGeom>
            <a:avLst/>
            <a:gdLst>
              <a:gd name="connsiteX0" fmla="*/ 0 w 5069840"/>
              <a:gd name="connsiteY0" fmla="*/ 0 h 3017520"/>
              <a:gd name="connsiteX1" fmla="*/ 325120 w 5069840"/>
              <a:gd name="connsiteY1" fmla="*/ 1645920 h 3017520"/>
              <a:gd name="connsiteX2" fmla="*/ 721360 w 5069840"/>
              <a:gd name="connsiteY2" fmla="*/ 2397760 h 3017520"/>
              <a:gd name="connsiteX3" fmla="*/ 1422400 w 5069840"/>
              <a:gd name="connsiteY3" fmla="*/ 2773680 h 3017520"/>
              <a:gd name="connsiteX4" fmla="*/ 2550160 w 5069840"/>
              <a:gd name="connsiteY4" fmla="*/ 2946400 h 3017520"/>
              <a:gd name="connsiteX5" fmla="*/ 5069840 w 506984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9840" h="3017520">
                <a:moveTo>
                  <a:pt x="0" y="0"/>
                </a:moveTo>
                <a:cubicBezTo>
                  <a:pt x="102446" y="623146"/>
                  <a:pt x="204893" y="1246293"/>
                  <a:pt x="325120" y="1645920"/>
                </a:cubicBezTo>
                <a:cubicBezTo>
                  <a:pt x="445347" y="2045547"/>
                  <a:pt x="538480" y="2209800"/>
                  <a:pt x="721360" y="2397760"/>
                </a:cubicBezTo>
                <a:cubicBezTo>
                  <a:pt x="904240" y="2585720"/>
                  <a:pt x="1117600" y="2682240"/>
                  <a:pt x="1422400" y="2773680"/>
                </a:cubicBezTo>
                <a:cubicBezTo>
                  <a:pt x="1727200" y="2865120"/>
                  <a:pt x="1942253" y="2905760"/>
                  <a:pt x="2550160" y="2946400"/>
                </a:cubicBezTo>
                <a:cubicBezTo>
                  <a:pt x="3158067" y="2987040"/>
                  <a:pt x="4113953" y="3002280"/>
                  <a:pt x="5069840" y="301752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13D5BE6-78FD-42A4-A7E7-D47A43D2C46B}"/>
              </a:ext>
            </a:extLst>
          </p:cNvPr>
          <p:cNvSpPr/>
          <p:nvPr/>
        </p:nvSpPr>
        <p:spPr>
          <a:xfrm>
            <a:off x="1595120" y="985520"/>
            <a:ext cx="5547360" cy="2895600"/>
          </a:xfrm>
          <a:custGeom>
            <a:avLst/>
            <a:gdLst>
              <a:gd name="connsiteX0" fmla="*/ 0 w 5547360"/>
              <a:gd name="connsiteY0" fmla="*/ 2895600 h 2895600"/>
              <a:gd name="connsiteX1" fmla="*/ 2296160 w 5547360"/>
              <a:gd name="connsiteY1" fmla="*/ 2794000 h 2895600"/>
              <a:gd name="connsiteX2" fmla="*/ 3637280 w 5547360"/>
              <a:gd name="connsiteY2" fmla="*/ 2529840 h 2895600"/>
              <a:gd name="connsiteX3" fmla="*/ 4714240 w 5547360"/>
              <a:gd name="connsiteY3" fmla="*/ 1656080 h 2895600"/>
              <a:gd name="connsiteX4" fmla="*/ 5547360 w 5547360"/>
              <a:gd name="connsiteY4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7360" h="2895600">
                <a:moveTo>
                  <a:pt x="0" y="2895600"/>
                </a:moveTo>
                <a:cubicBezTo>
                  <a:pt x="844973" y="2875280"/>
                  <a:pt x="1689947" y="2854960"/>
                  <a:pt x="2296160" y="2794000"/>
                </a:cubicBezTo>
                <a:cubicBezTo>
                  <a:pt x="2902373" y="2733040"/>
                  <a:pt x="3234267" y="2719493"/>
                  <a:pt x="3637280" y="2529840"/>
                </a:cubicBezTo>
                <a:cubicBezTo>
                  <a:pt x="4040293" y="2340187"/>
                  <a:pt x="4395893" y="2077720"/>
                  <a:pt x="4714240" y="1656080"/>
                </a:cubicBezTo>
                <a:cubicBezTo>
                  <a:pt x="5032587" y="1234440"/>
                  <a:pt x="5289973" y="617220"/>
                  <a:pt x="554736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72F4E9F-0334-429A-918E-D56DF3453152}"/>
              </a:ext>
            </a:extLst>
          </p:cNvPr>
          <p:cNvSpPr/>
          <p:nvPr/>
        </p:nvSpPr>
        <p:spPr>
          <a:xfrm>
            <a:off x="1757680" y="690880"/>
            <a:ext cx="5273040" cy="2784012"/>
          </a:xfrm>
          <a:custGeom>
            <a:avLst/>
            <a:gdLst>
              <a:gd name="connsiteX0" fmla="*/ 0 w 5273040"/>
              <a:gd name="connsiteY0" fmla="*/ 0 h 2784012"/>
              <a:gd name="connsiteX1" fmla="*/ 223520 w 5273040"/>
              <a:gd name="connsiteY1" fmla="*/ 1046480 h 2784012"/>
              <a:gd name="connsiteX2" fmla="*/ 518160 w 5273040"/>
              <a:gd name="connsiteY2" fmla="*/ 2042160 h 2784012"/>
              <a:gd name="connsiteX3" fmla="*/ 1127760 w 5273040"/>
              <a:gd name="connsiteY3" fmla="*/ 2560320 h 2784012"/>
              <a:gd name="connsiteX4" fmla="*/ 2357120 w 5273040"/>
              <a:gd name="connsiteY4" fmla="*/ 2773680 h 2784012"/>
              <a:gd name="connsiteX5" fmla="*/ 3007360 w 5273040"/>
              <a:gd name="connsiteY5" fmla="*/ 2682240 h 2784012"/>
              <a:gd name="connsiteX6" fmla="*/ 4013200 w 5273040"/>
              <a:gd name="connsiteY6" fmla="*/ 2103120 h 2784012"/>
              <a:gd name="connsiteX7" fmla="*/ 4978400 w 5273040"/>
              <a:gd name="connsiteY7" fmla="*/ 792480 h 2784012"/>
              <a:gd name="connsiteX8" fmla="*/ 5273040 w 5273040"/>
              <a:gd name="connsiteY8" fmla="*/ 233680 h 278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73040" h="2784012">
                <a:moveTo>
                  <a:pt x="0" y="0"/>
                </a:moveTo>
                <a:cubicBezTo>
                  <a:pt x="68580" y="353060"/>
                  <a:pt x="137160" y="706120"/>
                  <a:pt x="223520" y="1046480"/>
                </a:cubicBezTo>
                <a:cubicBezTo>
                  <a:pt x="309880" y="1386840"/>
                  <a:pt x="367453" y="1789853"/>
                  <a:pt x="518160" y="2042160"/>
                </a:cubicBezTo>
                <a:cubicBezTo>
                  <a:pt x="668867" y="2294467"/>
                  <a:pt x="821267" y="2438400"/>
                  <a:pt x="1127760" y="2560320"/>
                </a:cubicBezTo>
                <a:cubicBezTo>
                  <a:pt x="1434253" y="2682240"/>
                  <a:pt x="2043853" y="2753360"/>
                  <a:pt x="2357120" y="2773680"/>
                </a:cubicBezTo>
                <a:cubicBezTo>
                  <a:pt x="2670387" y="2794000"/>
                  <a:pt x="2731347" y="2794000"/>
                  <a:pt x="3007360" y="2682240"/>
                </a:cubicBezTo>
                <a:cubicBezTo>
                  <a:pt x="3283373" y="2570480"/>
                  <a:pt x="3684693" y="2418080"/>
                  <a:pt x="4013200" y="2103120"/>
                </a:cubicBezTo>
                <a:cubicBezTo>
                  <a:pt x="4341707" y="1788160"/>
                  <a:pt x="4768427" y="1104053"/>
                  <a:pt x="4978400" y="792480"/>
                </a:cubicBezTo>
                <a:cubicBezTo>
                  <a:pt x="5188373" y="480907"/>
                  <a:pt x="5230706" y="357293"/>
                  <a:pt x="5273040" y="2336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FB828-6446-48A4-BB1D-E3362F63E159}"/>
              </a:ext>
            </a:extLst>
          </p:cNvPr>
          <p:cNvSpPr txBox="1"/>
          <p:nvPr/>
        </p:nvSpPr>
        <p:spPr>
          <a:xfrm>
            <a:off x="742583" y="20212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872A2-C0C1-40AF-928F-7CD8156D411F}"/>
              </a:ext>
            </a:extLst>
          </p:cNvPr>
          <p:cNvSpPr txBox="1"/>
          <p:nvPr/>
        </p:nvSpPr>
        <p:spPr>
          <a:xfrm>
            <a:off x="3385197" y="411734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/>
              <a:t>Model complexity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2623B-B653-460C-9560-052ECD17FD3B}"/>
              </a:ext>
            </a:extLst>
          </p:cNvPr>
          <p:cNvSpPr txBox="1"/>
          <p:nvPr/>
        </p:nvSpPr>
        <p:spPr>
          <a:xfrm>
            <a:off x="5936620" y="9546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Total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B1FE2-24AF-49AE-A6D8-DD324AA4FFC2}"/>
              </a:ext>
            </a:extLst>
          </p:cNvPr>
          <p:cNvSpPr txBox="1"/>
          <p:nvPr/>
        </p:nvSpPr>
        <p:spPr>
          <a:xfrm>
            <a:off x="6642919" y="194931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Variance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DF022-226F-4BF8-B1C4-A0761CD2AC31}"/>
              </a:ext>
            </a:extLst>
          </p:cNvPr>
          <p:cNvSpPr txBox="1"/>
          <p:nvPr/>
        </p:nvSpPr>
        <p:spPr>
          <a:xfrm>
            <a:off x="6259077" y="338038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n>
                  <a:solidFill>
                    <a:srgbClr val="00B0F0"/>
                  </a:solidFill>
                </a:ln>
              </a:rPr>
              <a:t>Bias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BEBFDB-D3CA-4DA9-9E74-C89F9178AAB8}"/>
              </a:ext>
            </a:extLst>
          </p:cNvPr>
          <p:cNvCxnSpPr>
            <a:cxnSpLocks/>
          </p:cNvCxnSpPr>
          <p:nvPr/>
        </p:nvCxnSpPr>
        <p:spPr>
          <a:xfrm>
            <a:off x="4277360" y="1262380"/>
            <a:ext cx="0" cy="28126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042DFD-BE18-4356-A3EE-0F235BC6ACC1}"/>
              </a:ext>
            </a:extLst>
          </p:cNvPr>
          <p:cNvSpPr txBox="1"/>
          <p:nvPr/>
        </p:nvSpPr>
        <p:spPr>
          <a:xfrm>
            <a:off x="3100596" y="7391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Minimum error</a:t>
            </a:r>
          </a:p>
          <a:p>
            <a:pPr algn="ctr"/>
            <a:r>
              <a:rPr lang="en-AU" dirty="0"/>
              <a:t>(Optimal model complexity)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8,3,Slide3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</Words>
  <Application>Microsoft Office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A Collins</dc:creator>
  <cp:lastModifiedBy>Jason A Collins</cp:lastModifiedBy>
  <cp:revision>3</cp:revision>
  <dcterms:modified xsi:type="dcterms:W3CDTF">2020-07-01T20:34:38Z</dcterms:modified>
</cp:coreProperties>
</file>