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465" r:id="rId3"/>
    <p:sldId id="466" r:id="rId4"/>
    <p:sldId id="467" r:id="rId5"/>
    <p:sldId id="468" r:id="rId6"/>
    <p:sldId id="469" r:id="rId7"/>
    <p:sldId id="470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14/9/20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10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9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7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69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21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14/9/20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1269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0744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89429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5838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19950237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27163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6450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1932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14/9/20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9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1355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14/9/20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2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7841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8626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14/9/20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3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14/9/20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7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14/9/20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047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14/9/20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4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3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Structure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2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DDF573-C494-9546-BDF3-E66B780A6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56" y="1722851"/>
            <a:ext cx="6672888" cy="42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4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D7BA0-2413-9343-AE5B-7BFCDFF31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32" y="1254340"/>
            <a:ext cx="6704536" cy="46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1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5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E1126F-C7A1-204E-AEFD-6ECF858F1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63" y="1781589"/>
            <a:ext cx="4681054" cy="42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pic>
        <p:nvPicPr>
          <p:cNvPr id="6" name="Picture 5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7B3B2CA7-3EC8-AC4B-854B-2108E2645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60" y="1696596"/>
            <a:ext cx="5550176" cy="44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5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2E3E952-9C5C-6D46-B3DD-99E32CFEB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43" y="1596264"/>
            <a:ext cx="5592693" cy="43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Question 6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805203F-4FB0-B842-BF13-B23A54971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06" y="1636683"/>
            <a:ext cx="5681988" cy="43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1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3Game Theor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8622</TotalTime>
  <Words>79</Words>
  <Application>Microsoft Macintosh PowerPoint</Application>
  <PresentationFormat>Widescreen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Tutorial 3 Market Structure</vt:lpstr>
      <vt:lpstr>Question 2</vt:lpstr>
      <vt:lpstr>Question 4</vt:lpstr>
      <vt:lpstr>Question 5</vt:lpstr>
      <vt:lpstr>Question 6</vt:lpstr>
      <vt:lpstr>Question 6</vt:lpstr>
      <vt:lpstr>Question 6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454</cp:revision>
  <dcterms:created xsi:type="dcterms:W3CDTF">2015-02-25T21:48:00Z</dcterms:created>
  <dcterms:modified xsi:type="dcterms:W3CDTF">2020-09-13T20:30:01Z</dcterms:modified>
</cp:coreProperties>
</file>