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06" r:id="rId2"/>
    <p:sldId id="508" r:id="rId3"/>
    <p:sldId id="300" r:id="rId4"/>
    <p:sldId id="350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8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8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27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Start with a simple example in which two firms (A &amp; B) have constant marginal cost equal to zero: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industry demand curve is given by: 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Industry output equals the sum of each firms output so: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anticipated or residual demand curve for firm A is given by: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90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=100−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4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34235" y="1385112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155506" y="5749363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</a:t>
            </a:r>
            <a:endParaRPr lang="en-US" sz="1600" i="1" baseline="-25000" dirty="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 flipV="1">
            <a:off x="3430627" y="1569778"/>
            <a:ext cx="4441857" cy="4128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8013" y="1061696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endParaRPr lang="en-US" sz="1600" i="1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7589462" y="5733974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9C80B1-1A68-4B4F-8F58-D8CDA91FDB44}"/>
              </a:ext>
            </a:extLst>
          </p:cNvPr>
          <p:cNvCxnSpPr>
            <a:cxnSpLocks/>
          </p:cNvCxnSpPr>
          <p:nvPr/>
        </p:nvCxnSpPr>
        <p:spPr>
          <a:xfrm flipH="1" flipV="1">
            <a:off x="3439097" y="2477553"/>
            <a:ext cx="3518294" cy="322045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B877A8-8F09-E040-9A2A-07A526BF9DAC}"/>
              </a:ext>
            </a:extLst>
          </p:cNvPr>
          <p:cNvCxnSpPr>
            <a:cxnSpLocks/>
          </p:cNvCxnSpPr>
          <p:nvPr/>
        </p:nvCxnSpPr>
        <p:spPr>
          <a:xfrm flipH="1">
            <a:off x="4861655" y="3691678"/>
            <a:ext cx="7724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51A087-ADED-D44A-8B8A-39AA023B8B66}"/>
              </a:ext>
            </a:extLst>
          </p:cNvPr>
          <p:cNvSpPr txBox="1"/>
          <p:nvPr/>
        </p:nvSpPr>
        <p:spPr>
          <a:xfrm>
            <a:off x="6539909" y="5740793"/>
            <a:ext cx="90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100-</a:t>
            </a:r>
            <a:r>
              <a:rPr lang="en-US" i="1" dirty="0"/>
              <a:t>Q</a:t>
            </a:r>
            <a:r>
              <a:rPr lang="en-US" i="1" baseline="-25000" dirty="0"/>
              <a:t>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689F42-51C5-C048-B843-7E4ED213530D}"/>
              </a:ext>
            </a:extLst>
          </p:cNvPr>
          <p:cNvCxnSpPr/>
          <p:nvPr/>
        </p:nvCxnSpPr>
        <p:spPr>
          <a:xfrm>
            <a:off x="6957391" y="5701806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D6A7D6-0ABD-3746-99F4-1706C9522E58}"/>
              </a:ext>
            </a:extLst>
          </p:cNvPr>
          <p:cNvSpPr txBox="1"/>
          <p:nvPr/>
        </p:nvSpPr>
        <p:spPr>
          <a:xfrm>
            <a:off x="2578253" y="2292887"/>
            <a:ext cx="90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100-</a:t>
            </a:r>
            <a:r>
              <a:rPr lang="en-US" i="1" dirty="0"/>
              <a:t>Q</a:t>
            </a:r>
            <a:r>
              <a:rPr lang="en-US" i="1" baseline="-25000" dirty="0"/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85D6D6-41B8-D643-B960-66F72D26F0E4}"/>
              </a:ext>
            </a:extLst>
          </p:cNvPr>
          <p:cNvCxnSpPr>
            <a:cxnSpLocks/>
          </p:cNvCxnSpPr>
          <p:nvPr/>
        </p:nvCxnSpPr>
        <p:spPr>
          <a:xfrm>
            <a:off x="3428889" y="2549166"/>
            <a:ext cx="1977998" cy="31488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FD1E9B-1ABF-FD45-89E6-FAF299FB2813}"/>
              </a:ext>
            </a:extLst>
          </p:cNvPr>
          <p:cNvSpPr txBox="1"/>
          <p:nvPr/>
        </p:nvSpPr>
        <p:spPr>
          <a:xfrm>
            <a:off x="6537046" y="3809020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Residual demand curve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EBE637-46DE-6C4E-A6F8-01B087A13B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06887" y="3993686"/>
            <a:ext cx="1130159" cy="223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7B9A21-C15E-1C4B-AC48-E643314E3DEE}"/>
              </a:ext>
            </a:extLst>
          </p:cNvPr>
          <p:cNvSpPr txBox="1"/>
          <p:nvPr/>
        </p:nvSpPr>
        <p:spPr>
          <a:xfrm>
            <a:off x="3927547" y="5954284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Marginal revenue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442EE7-D32A-1C40-A2D8-D13749326A4E}"/>
              </a:ext>
            </a:extLst>
          </p:cNvPr>
          <p:cNvCxnSpPr>
            <a:cxnSpLocks/>
          </p:cNvCxnSpPr>
          <p:nvPr/>
        </p:nvCxnSpPr>
        <p:spPr>
          <a:xfrm flipH="1">
            <a:off x="4606089" y="4828112"/>
            <a:ext cx="192261" cy="116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EACA0A12-80ED-654C-A2DA-16955BABB147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</a:rPr>
              <a:t>the Residual demand curve</a:t>
            </a:r>
            <a:endParaRPr lang="en-AU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12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Oligopoly – the </a:t>
            </a:r>
            <a:r>
              <a:rPr lang="en-US" dirty="0" err="1">
                <a:solidFill>
                  <a:srgbClr val="002060"/>
                </a:solidFill>
              </a:rPr>
              <a:t>Cournot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MR curve for firm A is given by: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(This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𝑅𝑒𝑣𝑒𝑛𝑢𝑒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. Take the derivative to get marginal revenue.)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The usual profit maximizing rule applies so we set marginal revenue equal to marginal cost to give: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50−0.5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AU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Which represents the firm A’s </a:t>
                </a:r>
                <a:r>
                  <a:rPr lang="en-US" b="1" i="1" dirty="0"/>
                  <a:t>reaction function.</a:t>
                </a:r>
              </a:p>
              <a:p>
                <a:pPr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0182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</TotalTime>
  <Words>256</Words>
  <Application>Microsoft Macintosh PowerPoint</Application>
  <PresentationFormat>Widescreen</PresentationFormat>
  <Paragraphs>45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Wingdings</vt:lpstr>
      <vt:lpstr>Droplet</vt:lpstr>
      <vt:lpstr>Oligopoly – the Cournot Model</vt:lpstr>
      <vt:lpstr>Oligopoly – the Cournot Model</vt:lpstr>
      <vt:lpstr>PowerPoint Presentation</vt:lpstr>
      <vt:lpstr>Oligopoly – the Cournot Model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253</cp:revision>
  <dcterms:created xsi:type="dcterms:W3CDTF">2015-02-25T21:48:00Z</dcterms:created>
  <dcterms:modified xsi:type="dcterms:W3CDTF">2020-09-20T19:11:55Z</dcterms:modified>
</cp:coreProperties>
</file>