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537" r:id="rId3"/>
    <p:sldId id="320" r:id="rId4"/>
    <p:sldId id="295" r:id="rId5"/>
    <p:sldId id="460" r:id="rId6"/>
    <p:sldId id="257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8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27/8/20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02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86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1269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0744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89429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5838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19950237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27163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6450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1932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9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1355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2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7841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8626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27/8/20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3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27/8/20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7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047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4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2.0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Theory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Game Theory - Reading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Chapter 14, “Game Theory and Strategic Behavior” in Besanko and </a:t>
            </a:r>
            <a:r>
              <a:rPr lang="en-US" dirty="0" err="1"/>
              <a:t>Braeutigam</a:t>
            </a:r>
            <a:r>
              <a:rPr lang="en-US" dirty="0"/>
              <a:t> (2002) </a:t>
            </a:r>
            <a:r>
              <a:rPr lang="en-US" i="1" dirty="0"/>
              <a:t>Microeconomics – An Integrated Approach</a:t>
            </a:r>
            <a:r>
              <a:rPr lang="en-US" dirty="0"/>
              <a:t> (Available on Canvas)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59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Why Study Game Theory?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Most relationships within markets and within firms are strategic. Consider the following: </a:t>
            </a:r>
          </a:p>
          <a:p>
            <a:r>
              <a:rPr lang="en-AU" dirty="0"/>
              <a:t>the firm and its competitors in an oligopoly (e.g. pricing)</a:t>
            </a:r>
          </a:p>
          <a:p>
            <a:r>
              <a:rPr lang="en-AU" dirty="0"/>
              <a:t>the firm and its suppliers (e.g. contract negotiation)</a:t>
            </a:r>
          </a:p>
          <a:p>
            <a:r>
              <a:rPr lang="en-AU" dirty="0"/>
              <a:t>a manager and her subordinates (e.g. wage negotiations)</a:t>
            </a:r>
          </a:p>
          <a:p>
            <a:r>
              <a:rPr lang="en-AU" dirty="0"/>
              <a:t>members of a production team (e.g. allocation of effort)</a:t>
            </a:r>
          </a:p>
          <a:p>
            <a:pPr marL="0" indent="0">
              <a:buNone/>
            </a:pPr>
            <a:r>
              <a:rPr lang="en-AU" dirty="0"/>
              <a:t>In each case, the relationships are strategic:</a:t>
            </a:r>
          </a:p>
          <a:p>
            <a:r>
              <a:rPr lang="en-AU" dirty="0"/>
              <a:t>all parties can impact others</a:t>
            </a:r>
          </a:p>
          <a:p>
            <a:r>
              <a:rPr lang="en-AU" dirty="0"/>
              <a:t>all parties recognise they are impacted by others</a:t>
            </a:r>
          </a:p>
          <a:p>
            <a:r>
              <a:rPr lang="en-AU" dirty="0"/>
              <a:t>it matters what I do, and I care about what you do. I need to consider your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0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Why Study Game Theory?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b="1" dirty="0"/>
              <a:t>Game theory studies the strategic interaction between players.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We can solve strategic problems using the tools of game theory.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This week we will examine some different types of games and approaches to solving them. We will also identify some real-world examples where game theory provides insight into </a:t>
            </a:r>
            <a:r>
              <a:rPr lang="en-US" dirty="0" err="1"/>
              <a:t>behaviour</a:t>
            </a:r>
            <a:r>
              <a:rPr lang="en-US" dirty="0"/>
              <a:t> and outcomes.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61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Game Theory foundations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dirty="0"/>
              <a:t>Our players will have the following features:</a:t>
            </a:r>
          </a:p>
          <a:p>
            <a:r>
              <a:rPr lang="en-AU" dirty="0"/>
              <a:t>Decision makers are rational optimisers </a:t>
            </a:r>
          </a:p>
          <a:p>
            <a:r>
              <a:rPr lang="en-AU" dirty="0"/>
              <a:t>Decision makers understand the game they are playing </a:t>
            </a:r>
          </a:p>
          <a:p>
            <a:r>
              <a:rPr lang="en-AU" dirty="0"/>
              <a:t>Decision makers need to anticipate choices of rivals </a:t>
            </a:r>
          </a:p>
          <a:p>
            <a:r>
              <a:rPr lang="en-AU" dirty="0"/>
              <a:t>Decision makers presume that rivals are also rational optimisers who understand the game </a:t>
            </a:r>
            <a:endParaRPr lang="en-US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In this unit we will focus on non-cooperative games: negotiation and enforcement of binding contracts is not possible.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Cooperative game theory enables players or agents to negotiate binding contracts that allow them to plan and implement joint strategies. Cooperative game theory is beyond the scope of this course.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52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Game Theory- Lectures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2.0 Why study game theory?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2.1 Single period games: simultaneous moves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2.2 Mixed strategies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2.3 Single period games: sequential interactions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2.4 Repeated games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2.5 Auctions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56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3Game Theor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7291</TotalTime>
  <Words>393</Words>
  <Application>Microsoft Macintosh PowerPoint</Application>
  <PresentationFormat>Widescreen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Droplet</vt:lpstr>
      <vt:lpstr>Lecture 2.0 Game Theory</vt:lpstr>
      <vt:lpstr>Game Theory - Reading</vt:lpstr>
      <vt:lpstr>Why Study Game Theory?</vt:lpstr>
      <vt:lpstr>Why Study Game Theory?</vt:lpstr>
      <vt:lpstr>Game Theory foundations</vt:lpstr>
      <vt:lpstr>Game Theory- Lectures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421</cp:revision>
  <dcterms:created xsi:type="dcterms:W3CDTF">2015-02-25T21:48:00Z</dcterms:created>
  <dcterms:modified xsi:type="dcterms:W3CDTF">2020-08-27T03:52:55Z</dcterms:modified>
</cp:coreProperties>
</file>