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45" r:id="rId3"/>
    <p:sldId id="322" r:id="rId4"/>
    <p:sldId id="348" r:id="rId5"/>
    <p:sldId id="350" r:id="rId6"/>
    <p:sldId id="349" r:id="rId7"/>
    <p:sldId id="351" r:id="rId8"/>
    <p:sldId id="347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81" autoAdjust="0"/>
    <p:restoredTop sz="94660"/>
  </p:normalViewPr>
  <p:slideViewPr>
    <p:cSldViewPr snapToGrid="0">
      <p:cViewPr varScale="1">
        <p:scale>
          <a:sx n="218" d="100"/>
          <a:sy n="218" d="100"/>
        </p:scale>
        <p:origin x="224" y="3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3/9/20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5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63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58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9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45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33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36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16854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74255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8207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31116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8124257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06755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13142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197215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6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60585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51596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23917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3/9/20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96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3/9/20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65698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3.4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Oligopoly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92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Characterized by: </a:t>
            </a:r>
          </a:p>
          <a:p>
            <a:pPr>
              <a:buSzPct val="100000"/>
            </a:pPr>
            <a:r>
              <a:rPr lang="en-US" dirty="0"/>
              <a:t>‘Few’ firms amongst which there is strategic interaction</a:t>
            </a:r>
          </a:p>
          <a:p>
            <a:pPr>
              <a:buSzPct val="100000"/>
            </a:pPr>
            <a:r>
              <a:rPr lang="en-US" dirty="0"/>
              <a:t>Products may be homogeneous or there may be heterogeneity</a:t>
            </a:r>
          </a:p>
          <a:p>
            <a:pPr>
              <a:buSzPct val="100000"/>
            </a:pPr>
            <a:r>
              <a:rPr lang="en-US" dirty="0"/>
              <a:t>Barrier to entry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Classic examples include industries like automobiles, steel, cereal and airlines.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There are many different types of oligopoly. How do we model this strategic interaction? 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dirty="0"/>
              <a:t>Number of ways, with the simplest being the following ….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32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 – </a:t>
            </a:r>
            <a:r>
              <a:rPr lang="en-US" i="1" dirty="0">
                <a:solidFill>
                  <a:srgbClr val="002060"/>
                </a:solidFill>
              </a:rPr>
              <a:t>Nash Equilibrium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Consider the following pricing game for </a:t>
            </a:r>
            <a:r>
              <a:rPr lang="en-US" dirty="0" err="1"/>
              <a:t>WonCo</a:t>
            </a:r>
            <a:r>
              <a:rPr lang="en-US" dirty="0"/>
              <a:t> and </a:t>
            </a:r>
            <a:r>
              <a:rPr lang="en-US" dirty="0" err="1"/>
              <a:t>Tulnc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80527"/>
              </p:ext>
            </p:extLst>
          </p:nvPr>
        </p:nvGraphicFramePr>
        <p:xfrm>
          <a:off x="1781173" y="2977094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 err="1">
                          <a:solidFill>
                            <a:schemeClr val="tx1"/>
                          </a:solidFill>
                        </a:rPr>
                        <a:t>Tulnc</a:t>
                      </a:r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Low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High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 err="1">
                          <a:solidFill>
                            <a:schemeClr val="tx1"/>
                          </a:solidFill>
                        </a:rPr>
                        <a:t>WonCo</a:t>
                      </a:r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Low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$20, $40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$40, $0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High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$200, $250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$400, $200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65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 – </a:t>
            </a:r>
            <a:r>
              <a:rPr lang="en-US" i="1" dirty="0">
                <a:solidFill>
                  <a:srgbClr val="002060"/>
                </a:solidFill>
              </a:rPr>
              <a:t>Nash Equilibrium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Consider the following pricing game for </a:t>
            </a:r>
            <a:r>
              <a:rPr lang="en-US" dirty="0" err="1"/>
              <a:t>WonCo</a:t>
            </a:r>
            <a:r>
              <a:rPr lang="en-US" dirty="0"/>
              <a:t> and </a:t>
            </a:r>
            <a:r>
              <a:rPr lang="en-US" dirty="0" err="1"/>
              <a:t>Tulnc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81173" y="2977094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 err="1">
                          <a:solidFill>
                            <a:schemeClr val="tx1"/>
                          </a:solidFill>
                        </a:rPr>
                        <a:t>Tulnc</a:t>
                      </a:r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Low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High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 err="1">
                          <a:solidFill>
                            <a:schemeClr val="tx1"/>
                          </a:solidFill>
                        </a:rPr>
                        <a:t>WonCo</a:t>
                      </a:r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Low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$20, $40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$40, $0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High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$200, $250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$400, $200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486525" y="4972053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38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 – </a:t>
            </a:r>
            <a:r>
              <a:rPr lang="en-US" i="1" dirty="0">
                <a:solidFill>
                  <a:srgbClr val="002060"/>
                </a:solidFill>
              </a:rPr>
              <a:t>Nash Equilibrium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Consider the following pricing game for </a:t>
            </a:r>
            <a:r>
              <a:rPr lang="en-US" dirty="0" err="1"/>
              <a:t>WonCo</a:t>
            </a:r>
            <a:r>
              <a:rPr lang="en-US" dirty="0"/>
              <a:t> and </a:t>
            </a:r>
            <a:r>
              <a:rPr lang="en-US" dirty="0" err="1"/>
              <a:t>Tulnc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81173" y="2977094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 err="1">
                          <a:solidFill>
                            <a:schemeClr val="tx1"/>
                          </a:solidFill>
                        </a:rPr>
                        <a:t>Tulnc</a:t>
                      </a:r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Low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High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 err="1">
                          <a:solidFill>
                            <a:schemeClr val="tx1"/>
                          </a:solidFill>
                        </a:rPr>
                        <a:t>WonCo</a:t>
                      </a:r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Low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$20, $40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$40, $0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High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$200, $250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$400, $200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486525" y="4972053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8562975" y="4972053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59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 – </a:t>
            </a:r>
            <a:r>
              <a:rPr lang="en-US" i="1" dirty="0">
                <a:solidFill>
                  <a:srgbClr val="002060"/>
                </a:solidFill>
              </a:rPr>
              <a:t>Nash Equilibrium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Consider the following pricing game for </a:t>
            </a:r>
            <a:r>
              <a:rPr lang="en-US" dirty="0" err="1"/>
              <a:t>WonCo</a:t>
            </a:r>
            <a:r>
              <a:rPr lang="en-US" dirty="0"/>
              <a:t> and </a:t>
            </a:r>
            <a:r>
              <a:rPr lang="en-US" dirty="0" err="1"/>
              <a:t>Tulnc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81173" y="2977094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 err="1">
                          <a:solidFill>
                            <a:schemeClr val="tx1"/>
                          </a:solidFill>
                        </a:rPr>
                        <a:t>Tulnc</a:t>
                      </a:r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Low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High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 err="1">
                          <a:solidFill>
                            <a:schemeClr val="tx1"/>
                          </a:solidFill>
                        </a:rPr>
                        <a:t>WonCo</a:t>
                      </a:r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Low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$20, $40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$40, $0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High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$200, $250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$400, $200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089401" y="4278316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6486525" y="4972053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8562975" y="4972053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57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 – </a:t>
            </a:r>
            <a:r>
              <a:rPr lang="en-US" i="1" dirty="0">
                <a:solidFill>
                  <a:srgbClr val="002060"/>
                </a:solidFill>
              </a:rPr>
              <a:t>Nash Equilibrium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Consider the following pricing game for </a:t>
            </a:r>
            <a:r>
              <a:rPr lang="en-US" dirty="0" err="1"/>
              <a:t>WonCo</a:t>
            </a:r>
            <a:r>
              <a:rPr lang="en-US" dirty="0"/>
              <a:t> and </a:t>
            </a:r>
            <a:r>
              <a:rPr lang="en-US" dirty="0" err="1"/>
              <a:t>Tulnc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81173" y="2977094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 err="1">
                          <a:solidFill>
                            <a:schemeClr val="tx1"/>
                          </a:solidFill>
                        </a:rPr>
                        <a:t>Tulnc</a:t>
                      </a:r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Low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High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 err="1">
                          <a:solidFill>
                            <a:schemeClr val="tx1"/>
                          </a:solidFill>
                        </a:rPr>
                        <a:t>WonCo</a:t>
                      </a:r>
                      <a:endParaRPr lang="en-AU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Low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$20, $40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$40, $0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Price High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$200, $250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$400, $200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089401" y="4278316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7172325" y="4972053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6486525" y="4972053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8562975" y="4972053"/>
            <a:ext cx="704850" cy="514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40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The Nash Equilibrium in the above game represent the non-cooperative solution in that each firms makes its best choice (maximize profits) given the </a:t>
            </a:r>
            <a:r>
              <a:rPr lang="en-US" dirty="0" err="1"/>
              <a:t>behaviour</a:t>
            </a:r>
            <a:r>
              <a:rPr lang="en-US" dirty="0"/>
              <a:t> of the other firm.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Note that the outcome above does not represent the best outcome for the firms….</a:t>
            </a: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Why? </a:t>
            </a: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How might a better outcome be achieved?</a:t>
            </a: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Would it work? Why or why not?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994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2Market Structur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3936</TotalTime>
  <Words>427</Words>
  <Application>Microsoft Macintosh PowerPoint</Application>
  <PresentationFormat>Widescreen</PresentationFormat>
  <Paragraphs>98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Droplet</vt:lpstr>
      <vt:lpstr>Lecture 3.4 Oligopoly</vt:lpstr>
      <vt:lpstr>Oligopoly</vt:lpstr>
      <vt:lpstr>Oligopoly – Nash Equilibrium</vt:lpstr>
      <vt:lpstr>Oligopoly – Nash Equilibrium</vt:lpstr>
      <vt:lpstr>Oligopoly – Nash Equilibrium</vt:lpstr>
      <vt:lpstr>Oligopoly – Nash Equilibrium</vt:lpstr>
      <vt:lpstr>Oligopoly – Nash Equilibrium</vt:lpstr>
      <vt:lpstr>Oligopoly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241</cp:revision>
  <dcterms:created xsi:type="dcterms:W3CDTF">2015-02-25T21:48:00Z</dcterms:created>
  <dcterms:modified xsi:type="dcterms:W3CDTF">2020-09-03T00:56:45Z</dcterms:modified>
</cp:coreProperties>
</file>