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52" r:id="rId3"/>
    <p:sldId id="353" r:id="rId4"/>
    <p:sldId id="354" r:id="rId5"/>
    <p:sldId id="355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3" autoAdjust="0"/>
    <p:restoredTop sz="94660"/>
  </p:normalViewPr>
  <p:slideViewPr>
    <p:cSldViewPr snapToGrid="0">
      <p:cViewPr varScale="1">
        <p:scale>
          <a:sx n="219" d="100"/>
          <a:sy n="219" d="100"/>
        </p:scale>
        <p:origin x="224" y="2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3/9/20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513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77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6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39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36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1685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7425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8207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31116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8124257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0675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13142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19721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6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6058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5159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23917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3/9/20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96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3/9/20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65698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3.6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Oligopoly – </a:t>
            </a:r>
            <a:r>
              <a:rPr 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Bertrand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75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dirty="0" err="1">
                <a:solidFill>
                  <a:srgbClr val="002060"/>
                </a:solidFill>
              </a:rPr>
              <a:t>BeRtrand</a:t>
            </a:r>
            <a:r>
              <a:rPr lang="en-US" dirty="0">
                <a:solidFill>
                  <a:srgbClr val="002060"/>
                </a:solidFill>
              </a:rPr>
              <a:t> Model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/>
              <a:t>Assumptions</a:t>
            </a:r>
          </a:p>
          <a:p>
            <a:r>
              <a:rPr lang="en-AU" sz="1600" dirty="0"/>
              <a:t>firms compete by simultaneously choosing prices</a:t>
            </a:r>
          </a:p>
          <a:p>
            <a:r>
              <a:rPr lang="en-AU" sz="1600" dirty="0"/>
              <a:t>firms interact in a single period</a:t>
            </a:r>
          </a:p>
          <a:p>
            <a:r>
              <a:rPr lang="en-AU" sz="1600" dirty="0"/>
              <a:t>homogeneous product </a:t>
            </a:r>
          </a:p>
          <a:p>
            <a:r>
              <a:rPr lang="en-AU" sz="1600" dirty="0"/>
              <a:t>rationing rule:</a:t>
            </a:r>
          </a:p>
          <a:p>
            <a:pPr lvl="1"/>
            <a:r>
              <a:rPr lang="en-AU" sz="1600" i="1" dirty="0"/>
              <a:t>p</a:t>
            </a:r>
            <a:r>
              <a:rPr lang="en-AU" sz="1600" i="1" baseline="-25000" dirty="0"/>
              <a:t>i</a:t>
            </a:r>
            <a:r>
              <a:rPr lang="en-AU" sz="1600" dirty="0"/>
              <a:t> &lt; </a:t>
            </a:r>
            <a:r>
              <a:rPr lang="en-AU" sz="1600" i="1" dirty="0" err="1"/>
              <a:t>p</a:t>
            </a:r>
            <a:r>
              <a:rPr lang="en-AU" sz="1600" i="1" baseline="-25000" dirty="0" err="1"/>
              <a:t>j</a:t>
            </a:r>
            <a:r>
              <a:rPr lang="en-AU" sz="1600" dirty="0"/>
              <a:t> ∀j ⇒ firm </a:t>
            </a:r>
            <a:r>
              <a:rPr lang="en-AU" sz="1600" i="1" dirty="0" err="1"/>
              <a:t>i</a:t>
            </a:r>
            <a:r>
              <a:rPr lang="en-AU" sz="1600" dirty="0"/>
              <a:t> captures whole market</a:t>
            </a:r>
          </a:p>
          <a:p>
            <a:pPr lvl="1"/>
            <a:r>
              <a:rPr lang="en-AU" sz="1600" i="1" dirty="0"/>
              <a:t>p</a:t>
            </a:r>
            <a:r>
              <a:rPr lang="en-AU" sz="1600" i="1" baseline="-25000" dirty="0"/>
              <a:t>i</a:t>
            </a:r>
            <a:r>
              <a:rPr lang="en-AU" sz="1600" dirty="0"/>
              <a:t> = </a:t>
            </a:r>
            <a:r>
              <a:rPr lang="en-AU" sz="1600" i="1" dirty="0" err="1"/>
              <a:t>p</a:t>
            </a:r>
            <a:r>
              <a:rPr lang="en-AU" sz="1600" i="1" baseline="-25000" dirty="0" err="1"/>
              <a:t>j</a:t>
            </a:r>
            <a:r>
              <a:rPr lang="en-AU" sz="1600" dirty="0"/>
              <a:t> ∀ j ⇒ firms share the market equally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600" dirty="0"/>
              <a:t>The key in the Bertrand model is that each firm chooses a level of </a:t>
            </a:r>
            <a:r>
              <a:rPr lang="en-US" sz="1600" b="1" i="1" dirty="0"/>
              <a:t>price </a:t>
            </a:r>
            <a:r>
              <a:rPr lang="en-US" sz="1600" dirty="0"/>
              <a:t>assuming that the </a:t>
            </a:r>
            <a:r>
              <a:rPr lang="en-US" sz="1600" b="1" i="1" dirty="0"/>
              <a:t>price </a:t>
            </a:r>
            <a:r>
              <a:rPr lang="en-US" sz="1600" dirty="0"/>
              <a:t>of rivals / competitors are given or fixed.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04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Bertrand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Start with a simple example in which each firm (A &amp; B) has positive marginal cost equal to 10. What does the market outcome (or Nash Equilibrium) look like?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Suppose that firm A is setting price equal to P</a:t>
                </a:r>
                <a:r>
                  <a:rPr lang="en-US" sz="1500" baseline="-25000" dirty="0"/>
                  <a:t>A</a:t>
                </a:r>
                <a:r>
                  <a:rPr lang="en-US" sz="1500" dirty="0"/>
                  <a:t>. What should firm B do?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Set P</a:t>
                </a:r>
                <a:r>
                  <a:rPr lang="en-US" sz="1500" baseline="-25000" dirty="0"/>
                  <a:t>B</a:t>
                </a:r>
                <a:r>
                  <a:rPr lang="en-US" sz="15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5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Then: </a:t>
                </a:r>
                <a:r>
                  <a:rPr lang="en-US" sz="1500" dirty="0">
                    <a:solidFill>
                      <a:schemeClr val="tx1"/>
                    </a:solidFill>
                  </a:rPr>
                  <a:t>A responds by setting P</a:t>
                </a:r>
                <a:r>
                  <a:rPr lang="en-US" sz="1500" baseline="-25000" dirty="0">
                    <a:solidFill>
                      <a:schemeClr val="tx1"/>
                    </a:solidFill>
                  </a:rPr>
                  <a:t>A</a:t>
                </a:r>
                <a:r>
                  <a:rPr lang="en-US" sz="15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The end result: </a:t>
                </a:r>
                <a:r>
                  <a:rPr lang="en-US" sz="1500" i="1" dirty="0"/>
                  <a:t>P</a:t>
                </a:r>
                <a:r>
                  <a:rPr lang="en-US" sz="1500" i="1" baseline="-25000" dirty="0"/>
                  <a:t>A</a:t>
                </a:r>
                <a:r>
                  <a:rPr lang="en-US" sz="1500" dirty="0"/>
                  <a:t>=</a:t>
                </a:r>
                <a:r>
                  <a:rPr lang="en-US" sz="1500" i="1" dirty="0"/>
                  <a:t>P</a:t>
                </a:r>
                <a:r>
                  <a:rPr lang="en-US" sz="1500" i="1" baseline="-25000" dirty="0"/>
                  <a:t>B</a:t>
                </a:r>
                <a:r>
                  <a:rPr lang="en-US" sz="1500" dirty="0"/>
                  <a:t>=</a:t>
                </a:r>
                <a:r>
                  <a:rPr lang="en-US" sz="1500" i="1" dirty="0"/>
                  <a:t>MC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In this Nash Equilibrium, neither firm will have an incentive to change its pricing decision given the other firms choice.</a:t>
                </a:r>
                <a:endParaRPr lang="en-US" sz="1500" i="1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The discussion here is premised on an (implicit) assumption that the products being sold are homogeneous. We will come back to differentiated products later this week.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9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Bertrand Model</a:t>
            </a:r>
            <a:endParaRPr lang="en-AU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Start with a simple example in which each firm (A &amp; B) has positive marginal cost equal to 10. What does the market outcome (or Nash Equilibrium) look like?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Suppose that firm A is setting price equal to P</a:t>
                </a:r>
                <a:r>
                  <a:rPr lang="en-US" sz="1500" baseline="-25000" dirty="0"/>
                  <a:t>A</a:t>
                </a:r>
                <a:r>
                  <a:rPr lang="en-US" sz="1500" dirty="0"/>
                  <a:t>. What should firm B do? 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Set P</a:t>
                </a:r>
                <a:r>
                  <a:rPr lang="en-US" sz="1500" baseline="-25000" dirty="0"/>
                  <a:t>B</a:t>
                </a:r>
                <a:r>
                  <a:rPr lang="en-US" sz="15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500" dirty="0"/>
                  <a:t>.</a:t>
                </a: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Then: </a:t>
                </a:r>
                <a:r>
                  <a:rPr lang="en-US" sz="1500" dirty="0">
                    <a:solidFill>
                      <a:schemeClr val="tx1"/>
                    </a:solidFill>
                  </a:rPr>
                  <a:t>A responds by setting P</a:t>
                </a:r>
                <a:r>
                  <a:rPr lang="en-US" sz="1500" baseline="-25000" dirty="0">
                    <a:solidFill>
                      <a:schemeClr val="tx1"/>
                    </a:solidFill>
                  </a:rPr>
                  <a:t>A</a:t>
                </a:r>
                <a:r>
                  <a:rPr lang="en-US" sz="15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15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The end result: </a:t>
                </a:r>
                <a:r>
                  <a:rPr lang="en-US" sz="1500" i="1" dirty="0"/>
                  <a:t>P</a:t>
                </a:r>
                <a:r>
                  <a:rPr lang="en-US" sz="1500" i="1" baseline="-25000" dirty="0"/>
                  <a:t>A</a:t>
                </a:r>
                <a:r>
                  <a:rPr lang="en-US" sz="1500" dirty="0"/>
                  <a:t>=</a:t>
                </a:r>
                <a:r>
                  <a:rPr lang="en-US" sz="1500" i="1" dirty="0"/>
                  <a:t>P</a:t>
                </a:r>
                <a:r>
                  <a:rPr lang="en-US" sz="1500" i="1" baseline="-25000" dirty="0"/>
                  <a:t>B</a:t>
                </a:r>
                <a:r>
                  <a:rPr lang="en-US" sz="1500" dirty="0"/>
                  <a:t>=</a:t>
                </a:r>
                <a:r>
                  <a:rPr lang="en-US" sz="1500" i="1" dirty="0"/>
                  <a:t>MC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In this Nash Equilibrium, neither firm will have an incentive to change its pricing decision given the other firms choice.</a:t>
                </a:r>
                <a:endParaRPr lang="en-US" sz="1500" i="1" dirty="0"/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US" sz="1500" dirty="0"/>
                  <a:t>The discussion here is premised on an (implicit) assumption that the products being sold are homogeneous. We will come back to differentiated products later this week.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030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Bertrand Model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/>
              <a:t>In the unique Nash equilibrium firms set price equal to marginal cost. i.e. firms earn no economic profits, even with only two firms! </a:t>
            </a:r>
          </a:p>
          <a:p>
            <a:pPr marL="0" indent="0">
              <a:buNone/>
            </a:pPr>
            <a:r>
              <a:rPr lang="en-AU" sz="1400" dirty="0"/>
              <a:t>Resolutions:</a:t>
            </a:r>
          </a:p>
          <a:p>
            <a:r>
              <a:rPr lang="en-AU" sz="1400" dirty="0"/>
              <a:t>the high priced firm may have some residual demand </a:t>
            </a:r>
          </a:p>
          <a:p>
            <a:pPr lvl="1"/>
            <a:r>
              <a:rPr lang="en-AU" sz="1400" dirty="0"/>
              <a:t>capacity constraints</a:t>
            </a:r>
          </a:p>
          <a:p>
            <a:pPr lvl="1"/>
            <a:r>
              <a:rPr lang="en-AU" sz="1400" dirty="0"/>
              <a:t>consumer loyalty</a:t>
            </a:r>
          </a:p>
          <a:p>
            <a:pPr lvl="1"/>
            <a:r>
              <a:rPr lang="en-AU" sz="1400" dirty="0"/>
              <a:t>limited product comparability </a:t>
            </a:r>
          </a:p>
          <a:p>
            <a:r>
              <a:rPr lang="en-AU" sz="1400" dirty="0"/>
              <a:t>price commitment</a:t>
            </a:r>
          </a:p>
          <a:p>
            <a:r>
              <a:rPr lang="en-AU" sz="1400" dirty="0"/>
              <a:t>repeated games</a:t>
            </a:r>
          </a:p>
          <a:p>
            <a:r>
              <a:rPr lang="en-AU" sz="1400" dirty="0"/>
              <a:t>product differentiation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85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2Market Structur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</TotalTime>
  <Words>447</Words>
  <Application>Microsoft Macintosh PowerPoint</Application>
  <PresentationFormat>Widescreen</PresentationFormat>
  <Paragraphs>50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Tw Cen MT</vt:lpstr>
      <vt:lpstr>Droplet</vt:lpstr>
      <vt:lpstr>Lecture 3.6 Oligopoly – The Bertrand model</vt:lpstr>
      <vt:lpstr>the BeRtrand Model</vt:lpstr>
      <vt:lpstr>the Bertrand Model</vt:lpstr>
      <vt:lpstr>the Bertrand Model</vt:lpstr>
      <vt:lpstr>the Bertrand Model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246</cp:revision>
  <dcterms:created xsi:type="dcterms:W3CDTF">2015-02-25T21:48:00Z</dcterms:created>
  <dcterms:modified xsi:type="dcterms:W3CDTF">2020-09-03T04:01:20Z</dcterms:modified>
</cp:coreProperties>
</file>