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58" r:id="rId3"/>
    <p:sldId id="368" r:id="rId4"/>
    <p:sldId id="36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50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0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29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29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3.8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Oligopoly - Bertrand models with differentiated products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Bertrand Models with Differentiated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If both firms are producing identical products the price chosen must be the same.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What happens when there is Bertrand Price competition when firms produce differentiated products?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Think about Coca Cola and Pepsi for example and assume:</a:t>
                </a:r>
                <a:br>
                  <a:rPr lang="en-AU" sz="1800" dirty="0"/>
                </a:br>
                <a:endParaRPr lang="en-AU" sz="1800" dirty="0"/>
              </a:p>
              <a:p>
                <a:pPr marL="1881188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=64.32−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3.98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+2.25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1881188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49.52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5.48</m:t>
                          </m:r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1.40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355600" indent="-35560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AU" sz="1800" dirty="0"/>
                  <a:t>Further, assume that:</a:t>
                </a:r>
              </a:p>
              <a:p>
                <a:pPr marL="1881188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𝑀𝐶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3.96</m:t>
                      </m:r>
                    </m:oMath>
                  </m:oMathPara>
                </a14:m>
                <a:endParaRPr lang="en-US" sz="1800" dirty="0"/>
              </a:p>
              <a:p>
                <a:pPr marL="1881188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𝑀𝐶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.96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3" t="-741" r="-1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3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>
            <a:off x="3416959" y="1570079"/>
            <a:ext cx="0" cy="4304306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5" y="5701525"/>
            <a:ext cx="5075387" cy="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62450" y="5762992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i="1" baseline="-25000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3873" y="2542769"/>
            <a:ext cx="2836785" cy="291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  <a:buSzPct val="50000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reaction functions or best response curves look like this.</a:t>
            </a:r>
          </a:p>
          <a:p>
            <a:pPr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rgbClr val="0070C0"/>
              </a:buClr>
              <a:buSzPct val="50000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lower the price their rival charges, the lower the price they want to charge.</a:t>
            </a:r>
          </a:p>
          <a:p>
            <a:pPr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rgbClr val="0070C0"/>
              </a:buClr>
              <a:buSzPct val="50000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Unlike Cournot equilibrium, they respond aggressively to aggressive behaviour by their rival.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5038437" y="1874356"/>
            <a:ext cx="2697046" cy="38567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82871" y="5798547"/>
            <a:ext cx="713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12.72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66688" y="2528427"/>
            <a:ext cx="60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8.11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4704" y="1705079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i="1" baseline="-25000" dirty="0"/>
              <a:t>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72484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44016" y="5713393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99284" y="2726487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3422157" y="2010911"/>
            <a:ext cx="5437868" cy="2348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80462" y="2063921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FF0000"/>
                </a:solidFill>
              </a:rPr>
              <a:t>Coke’s reaction function</a:t>
            </a: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 flipV="1">
            <a:off x="7143951" y="2839290"/>
            <a:ext cx="1" cy="29841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8541" y="5778381"/>
            <a:ext cx="71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10.44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66688" y="4183110"/>
            <a:ext cx="65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6.49</a:t>
            </a: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3300279" y="2731817"/>
            <a:ext cx="38436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3E142B-F47E-4032-8DC7-CC4D24A71F81}"/>
              </a:ext>
            </a:extLst>
          </p:cNvPr>
          <p:cNvSpPr txBox="1"/>
          <p:nvPr/>
        </p:nvSpPr>
        <p:spPr>
          <a:xfrm>
            <a:off x="4746752" y="1826245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70C0"/>
                </a:solidFill>
              </a:rPr>
              <a:t>Pepsi’s reaction function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E80F0F6-0790-5348-912A-247190478AAE}"/>
              </a:ext>
            </a:extLst>
          </p:cNvPr>
          <p:cNvSpPr txBox="1">
            <a:spLocks/>
          </p:cNvSpPr>
          <p:nvPr/>
        </p:nvSpPr>
        <p:spPr>
          <a:xfrm>
            <a:off x="913775" y="77186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Bertrand Models with Differentiated products</a:t>
            </a:r>
            <a:endParaRPr lang="en-AU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5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summary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300" dirty="0"/>
              <a:t>Market outcomes are very sensitive to whether firms compete in prices or quantities. </a:t>
            </a:r>
          </a:p>
          <a:p>
            <a:r>
              <a:rPr lang="en-AU" sz="1300" dirty="0"/>
              <a:t>There is a close relationship between the Bertrand and Cournot models if firms also get to choose their capacity.</a:t>
            </a:r>
          </a:p>
          <a:p>
            <a:pPr marL="0" indent="0">
              <a:buNone/>
            </a:pPr>
            <a:r>
              <a:rPr lang="en-AU" sz="1300" dirty="0"/>
              <a:t>Which is more realistic in a particular industry depends on</a:t>
            </a:r>
          </a:p>
          <a:p>
            <a:r>
              <a:rPr lang="en-AU" sz="1300" dirty="0"/>
              <a:t>if capacity and output can be easily adjusted: the Bertrand model may be a better approximation. Bertrand competition might be thought of as a situation where firms are not capacity constrained and can meet demand at whatever price emerges.</a:t>
            </a:r>
          </a:p>
          <a:p>
            <a:r>
              <a:rPr lang="en-AU" sz="1300" dirty="0"/>
              <a:t>if output and capacity are difficult to adjust: then the Cournot model may be a better approximation. Think about Cournot oligopolists competing as ‘capacity constrained price setters’. That is, they choose a price to sell all after having chosen a capacity.</a:t>
            </a:r>
          </a:p>
          <a:p>
            <a:pPr marL="0" indent="0">
              <a:buNone/>
            </a:pPr>
            <a:r>
              <a:rPr lang="en-AU" sz="1300" dirty="0"/>
              <a:t>In general, to model firm interaction, we may wish to have firms</a:t>
            </a:r>
          </a:p>
          <a:p>
            <a:r>
              <a:rPr lang="en-AU" sz="1300" dirty="0"/>
              <a:t>choose the least flexible (hardest or slowest to adjust) action first</a:t>
            </a:r>
          </a:p>
          <a:p>
            <a:r>
              <a:rPr lang="en-AU" sz="1300" dirty="0"/>
              <a:t>choose the most flexible action last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749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339</Words>
  <Application>Microsoft Macintosh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Tw Cen MT</vt:lpstr>
      <vt:lpstr>Wingdings</vt:lpstr>
      <vt:lpstr>Droplet</vt:lpstr>
      <vt:lpstr>Lecture 3.8 Oligopoly - Bertrand models with differentiated products</vt:lpstr>
      <vt:lpstr>Bertrand Models with Differentiated products</vt:lpstr>
      <vt:lpstr>PowerPoint Presentation</vt:lpstr>
      <vt:lpstr>Oligopoly – summary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248</cp:revision>
  <dcterms:created xsi:type="dcterms:W3CDTF">2015-02-25T21:48:00Z</dcterms:created>
  <dcterms:modified xsi:type="dcterms:W3CDTF">2020-09-03T06:45:27Z</dcterms:modified>
</cp:coreProperties>
</file>