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95" r:id="rId3"/>
    <p:sldId id="257" r:id="rId4"/>
    <p:sldId id="414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10/9/20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5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621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158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08252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96732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766098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9235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383238560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303443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78403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49305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141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923060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739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46057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48073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10/9/20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3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10/9/20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78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1964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52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5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4.0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Pricing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0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Pricing Behaviours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Firms adopt many different pricing strategies</a:t>
            </a:r>
          </a:p>
          <a:p>
            <a:pPr>
              <a:buSzPct val="100000"/>
            </a:pPr>
            <a:r>
              <a:rPr lang="en-US" sz="1800" dirty="0"/>
              <a:t>Offer a variety of versions of products.</a:t>
            </a:r>
          </a:p>
          <a:p>
            <a:pPr>
              <a:buSzPct val="100000"/>
            </a:pPr>
            <a:r>
              <a:rPr lang="en-US" sz="1800" dirty="0"/>
              <a:t>Rebates via an online code</a:t>
            </a:r>
          </a:p>
          <a:p>
            <a:pPr>
              <a:buSzPct val="100000"/>
            </a:pPr>
            <a:r>
              <a:rPr lang="en-US" sz="1800" dirty="0"/>
              <a:t>Mac versions of software may be priced higher</a:t>
            </a:r>
          </a:p>
          <a:p>
            <a:pPr>
              <a:buSzPct val="100000"/>
            </a:pPr>
            <a:r>
              <a:rPr lang="en-US" sz="1800" dirty="0"/>
              <a:t>Packets of 50 @ $1.13 each, packets of 2000 @ $0.13 each.</a:t>
            </a:r>
          </a:p>
          <a:p>
            <a:pPr>
              <a:buSzPct val="100000"/>
            </a:pPr>
            <a:r>
              <a:rPr lang="en-US" sz="1800" dirty="0"/>
              <a:t>Combinations priced lower than individual purchases of items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McAfee notes that American Airlines changes airfares ½ million times a day.</a:t>
            </a:r>
            <a:endParaRPr lang="en-AU" sz="1800" dirty="0">
              <a:sym typeface="Helvetica"/>
            </a:endParaRP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AU" sz="1800" dirty="0">
                <a:sym typeface="Helvetica"/>
              </a:rPr>
              <a:t>Why? </a:t>
            </a:r>
            <a:r>
              <a:rPr lang="en-US" sz="1800" dirty="0"/>
              <a:t>Firms want to </a:t>
            </a:r>
            <a:r>
              <a:rPr lang="en-US" sz="1800" dirty="0" err="1"/>
              <a:t>maximise</a:t>
            </a:r>
            <a:r>
              <a:rPr lang="en-US" sz="1800" dirty="0"/>
              <a:t> profits. Pricing is one way to do this.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061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Pricing- Outline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4.0 Introduction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4.1 Market power and optimal pricing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4.2 First degree price discrimination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sz="1800" dirty="0"/>
              <a:t>4.3 Two-part tariffs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4.4 Third degree price discrimination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4.5 Second degree price discrimination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/>
              <a:t>4.6 </a:t>
            </a:r>
            <a:r>
              <a:rPr lang="en-US" sz="1800" dirty="0"/>
              <a:t>Dynamic pricing: yield management</a:t>
            </a:r>
            <a:endParaRPr lang="en-AU" sz="1800" dirty="0"/>
          </a:p>
          <a:p>
            <a:pPr marL="1168400" indent="-457200">
              <a:lnSpc>
                <a:spcPct val="120000"/>
              </a:lnSpc>
              <a:buClr>
                <a:srgbClr val="0070C0"/>
              </a:buClr>
              <a:buSzPct val="50000"/>
            </a:pPr>
            <a:endParaRPr lang="en-AU" sz="1800" b="1" i="1" dirty="0">
              <a:solidFill>
                <a:srgbClr val="FF0000"/>
              </a:solidFill>
            </a:endParaRPr>
          </a:p>
          <a:p>
            <a:pPr marL="711200" lvl="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>
              <a:sym typeface="Helvetica"/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45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Pricing - Reading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Chapter 10, “Pricing with Market Power” in Perloff and Brander (2016) </a:t>
            </a:r>
            <a:r>
              <a:rPr lang="en-US" sz="1800" i="1" dirty="0"/>
              <a:t>Managerial economics and strategy</a:t>
            </a:r>
            <a:endParaRPr lang="en-US" sz="1800" dirty="0"/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Chapter 11, “Pricing” in McAfee (2002) </a:t>
            </a:r>
            <a:r>
              <a:rPr lang="en-US" sz="1800" i="1" dirty="0"/>
              <a:t>Competitive Solutions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sz="1800" dirty="0"/>
              <a:t>Links to readings or downloads are available in Canvas.</a:t>
            </a: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AU" sz="1800" dirty="0"/>
          </a:p>
          <a:p>
            <a:pPr marL="1168400" indent="-457200">
              <a:lnSpc>
                <a:spcPct val="120000"/>
              </a:lnSpc>
              <a:buClr>
                <a:srgbClr val="0070C0"/>
              </a:buClr>
              <a:buSzPct val="50000"/>
            </a:pPr>
            <a:endParaRPr lang="en-AU" sz="1800" b="1" i="1" dirty="0">
              <a:solidFill>
                <a:srgbClr val="FF0000"/>
              </a:solidFill>
            </a:endParaRPr>
          </a:p>
          <a:p>
            <a:pPr marL="711200" lvl="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sz="1800" dirty="0">
              <a:sym typeface="Helvetica"/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5495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7,2,Pricing- Outline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5424</TotalTime>
  <Words>201</Words>
  <Application>Microsoft Macintosh PowerPoint</Application>
  <PresentationFormat>Widescreen</PresentationFormat>
  <Paragraphs>41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Tw Cen MT</vt:lpstr>
      <vt:lpstr>Wingdings</vt:lpstr>
      <vt:lpstr>Droplet</vt:lpstr>
      <vt:lpstr>Lecture 4.0 Pricing</vt:lpstr>
      <vt:lpstr>Pricing Behaviours</vt:lpstr>
      <vt:lpstr>Pricing- Outline</vt:lpstr>
      <vt:lpstr>Pricing - Reading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299</cp:revision>
  <dcterms:created xsi:type="dcterms:W3CDTF">2015-02-25T21:48:00Z</dcterms:created>
  <dcterms:modified xsi:type="dcterms:W3CDTF">2020-09-09T23:42:00Z</dcterms:modified>
</cp:coreProperties>
</file>