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585" r:id="rId2"/>
    <p:sldId id="573" r:id="rId3"/>
    <p:sldId id="574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63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21/9/20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734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65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2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9959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73351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9340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16798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41699479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46257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79328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9865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3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102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7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4963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4519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21/9/20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6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21/9/20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3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8508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7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92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6.2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principal-agent theory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78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Principal-agent theory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Principal-agent theory:</a:t>
            </a:r>
          </a:p>
          <a:p>
            <a:pPr>
              <a:buSzPct val="100000"/>
            </a:pPr>
            <a:r>
              <a:rPr lang="en-US" sz="1800" dirty="0"/>
              <a:t> builds on neoclassical theory and </a:t>
            </a:r>
            <a:r>
              <a:rPr lang="en-US" sz="1800" dirty="0" err="1"/>
              <a:t>emphasises</a:t>
            </a:r>
            <a:r>
              <a:rPr lang="en-US" sz="1800" dirty="0"/>
              <a:t> incentives</a:t>
            </a:r>
          </a:p>
          <a:p>
            <a:r>
              <a:rPr lang="en-AU" sz="1800" dirty="0"/>
              <a:t>considers separate role for workers, managers within a firm </a:t>
            </a:r>
          </a:p>
          <a:p>
            <a:r>
              <a:rPr lang="en-AU" sz="1800" dirty="0"/>
              <a:t>highlights conflicts defined by asymmetric information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Owners cannot contract manager to maximise profit, but must use incentive schemes to align interests.</a:t>
            </a:r>
            <a:endParaRPr lang="en-US" sz="1800" dirty="0"/>
          </a:p>
          <a:p>
            <a:pPr marL="514350" indent="-514350">
              <a:lnSpc>
                <a:spcPct val="120000"/>
              </a:lnSpc>
              <a:buClr>
                <a:srgbClr val="0070C0"/>
              </a:buClr>
              <a:buSzPct val="50000"/>
              <a:buFont typeface="+mj-lt"/>
              <a:buAutoNum type="alphaLcParenR"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lnSpc>
                <a:spcPct val="120000"/>
              </a:lnSpc>
              <a:buClr>
                <a:srgbClr val="0070C0"/>
              </a:buClr>
              <a:buSzPct val="50000"/>
              <a:buFont typeface="+mj-lt"/>
              <a:buAutoNum type="alphaLcParenR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95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Principal-agent theory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Strengths:</a:t>
            </a:r>
          </a:p>
          <a:p>
            <a:pPr>
              <a:buSzPct val="100000"/>
            </a:pPr>
            <a:r>
              <a:rPr lang="en-AU" sz="1800" dirty="0"/>
              <a:t>Enriches neoclassical model by recognising relationships in firm</a:t>
            </a:r>
          </a:p>
          <a:p>
            <a:pPr>
              <a:buSzPct val="100000"/>
            </a:pPr>
            <a:r>
              <a:rPr lang="en-AU" sz="1800" dirty="0"/>
              <a:t>Acknowledges challenges of resolving conflicts within firm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Weaknesses:</a:t>
            </a:r>
          </a:p>
          <a:p>
            <a:pPr>
              <a:buSzPct val="100000"/>
            </a:pPr>
            <a:r>
              <a:rPr lang="en-AU" sz="1800" dirty="0"/>
              <a:t>Provides limited insight into boundaries of the firm.</a:t>
            </a:r>
          </a:p>
          <a:p>
            <a:pPr marL="0" indent="0">
              <a:buSzPct val="100000"/>
              <a:buNone/>
            </a:pPr>
            <a:r>
              <a:rPr lang="en-AU" sz="1800" dirty="0"/>
              <a:t>We are going to examine principal-agent theory in more detail later this semester when we cover incentives.</a:t>
            </a: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560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532,5,The Firm..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10644</TotalTime>
  <Words>125</Words>
  <Application>Microsoft Macintosh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Tw Cen MT</vt:lpstr>
      <vt:lpstr>Wingdings</vt:lpstr>
      <vt:lpstr>Droplet</vt:lpstr>
      <vt:lpstr>Lecture 6.2 principal-agent theory</vt:lpstr>
      <vt:lpstr>Principal-agent theory</vt:lpstr>
      <vt:lpstr>Principal-agent theory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475</cp:revision>
  <dcterms:created xsi:type="dcterms:W3CDTF">2015-02-25T21:48:00Z</dcterms:created>
  <dcterms:modified xsi:type="dcterms:W3CDTF">2020-09-20T20:19:53Z</dcterms:modified>
</cp:coreProperties>
</file>