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588" r:id="rId2"/>
    <p:sldId id="578" r:id="rId3"/>
    <p:sldId id="592" r:id="rId4"/>
    <p:sldId id="581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1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21/9/20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84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70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84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2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9959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73351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9340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16798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41699479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46257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79328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9865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3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1020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7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4963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4519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21/9/20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6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21/9/20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3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8508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7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92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6.5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rights approach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37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Property Rights Approach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/>
              <a:t>Control over non-human assets defines the firm:</a:t>
            </a:r>
          </a:p>
          <a:p>
            <a:r>
              <a:rPr lang="en-AU" sz="1600" dirty="0"/>
              <a:t>Emphasises the contingent nature of relationships: it is not possible to write comprehensive contracts that cover all contingencies </a:t>
            </a:r>
          </a:p>
          <a:p>
            <a:r>
              <a:rPr lang="en-AU" sz="1600" dirty="0"/>
              <a:t>Property rights determine incentives when contracts leave gaps </a:t>
            </a:r>
          </a:p>
          <a:p>
            <a:r>
              <a:rPr lang="en-AU" sz="1600" i="1" dirty="0"/>
              <a:t>Hold up</a:t>
            </a:r>
            <a:r>
              <a:rPr lang="en-AU" sz="1600" dirty="0"/>
              <a:t> leads to inefficient decision making before and after contracts </a:t>
            </a:r>
          </a:p>
          <a:p>
            <a:pPr marL="514350" indent="-514350">
              <a:lnSpc>
                <a:spcPct val="120000"/>
              </a:lnSpc>
              <a:buClr>
                <a:srgbClr val="0070C0"/>
              </a:buClr>
              <a:buSzPct val="50000"/>
              <a:buFont typeface="+mj-lt"/>
              <a:buAutoNum type="alphaLcParenR"/>
            </a:pPr>
            <a:endParaRPr lang="en-US" sz="16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05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Property Rights Approach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/>
              <a:t>Example of hold up: A and B have a profit opportunity.</a:t>
            </a:r>
          </a:p>
          <a:p>
            <a:pPr marL="457200" lvl="1" indent="0">
              <a:buNone/>
            </a:pPr>
            <a:r>
              <a:rPr lang="en-AU" dirty="0"/>
              <a:t>1. A decides whether to invest $6m in the project.</a:t>
            </a:r>
            <a:br>
              <a:rPr lang="en-AU" dirty="0"/>
            </a:br>
            <a:r>
              <a:rPr lang="en-AU" dirty="0"/>
              <a:t>2. If A invested, A and B can earn combined profits of $10m. </a:t>
            </a:r>
          </a:p>
          <a:p>
            <a:pPr marL="0" indent="0">
              <a:buNone/>
            </a:pPr>
            <a:r>
              <a:rPr lang="en-AU" sz="1800" dirty="0"/>
              <a:t>Suppose A and B negotiate a contract before A invests. What might the contract look like? </a:t>
            </a:r>
          </a:p>
          <a:p>
            <a:pPr marL="0" indent="0">
              <a:buNone/>
            </a:pPr>
            <a:r>
              <a:rPr lang="en-AU" sz="1800" dirty="0"/>
              <a:t>Suppose A and B negotiate a contract after A invests. What might the contract look like?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Understanding the property rights are critical for identifying the incentives of agents when comprehensive long-term contracts cannot be written. That is, the residual rights of control over assets will have implications for asset usage and division of surplus in a relationship.</a:t>
            </a:r>
            <a:endParaRPr lang="en-AU" sz="1800" i="1" dirty="0"/>
          </a:p>
          <a:p>
            <a:pPr marL="514350" indent="-514350">
              <a:lnSpc>
                <a:spcPct val="120000"/>
              </a:lnSpc>
              <a:buClr>
                <a:srgbClr val="0070C0"/>
              </a:buClr>
              <a:buSzPct val="50000"/>
              <a:buFont typeface="+mj-lt"/>
              <a:buAutoNum type="alphaLcParenR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51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Property Rights Approach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Strengths:</a:t>
            </a:r>
          </a:p>
          <a:p>
            <a:pPr>
              <a:buSzPct val="100000"/>
            </a:pPr>
            <a:r>
              <a:rPr lang="en-AU" sz="1800" dirty="0"/>
              <a:t>Helps explain boundaries of the firm – complementary assets should be located within a firm to avoid hold up problems and reduce potential incentive problems.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Weaknesses:</a:t>
            </a:r>
          </a:p>
          <a:p>
            <a:pPr>
              <a:buSzPct val="100000"/>
            </a:pPr>
            <a:r>
              <a:rPr lang="en-AU" sz="1800" dirty="0"/>
              <a:t>Doesn’t really incorporate information about separation of ownership and control.</a:t>
            </a:r>
          </a:p>
          <a:p>
            <a:pPr marL="514350" indent="-514350">
              <a:lnSpc>
                <a:spcPct val="120000"/>
              </a:lnSpc>
              <a:buClr>
                <a:srgbClr val="0070C0"/>
              </a:buClr>
              <a:buSzPct val="50000"/>
              <a:buFont typeface="+mj-lt"/>
              <a:buAutoNum type="alphaLcParenR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2305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532,5,The Firm..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10689</TotalTime>
  <Words>261</Words>
  <Application>Microsoft Macintosh PowerPoint</Application>
  <PresentationFormat>Widescreen</PresentationFormat>
  <Paragraphs>34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Tw Cen MT</vt:lpstr>
      <vt:lpstr>Wingdings</vt:lpstr>
      <vt:lpstr>Droplet</vt:lpstr>
      <vt:lpstr>Lecture 6.5 Property rights approach</vt:lpstr>
      <vt:lpstr>Property Rights Approach</vt:lpstr>
      <vt:lpstr>Property Rights Approach</vt:lpstr>
      <vt:lpstr>Property Rights Approach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481</cp:revision>
  <dcterms:created xsi:type="dcterms:W3CDTF">2015-02-25T21:48:00Z</dcterms:created>
  <dcterms:modified xsi:type="dcterms:W3CDTF">2020-09-20T21:08:40Z</dcterms:modified>
</cp:coreProperties>
</file>