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664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78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6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31/10/20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27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43400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877555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646606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221119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209979888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154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248897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3236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94963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31/10/20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7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83264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222243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31/10/20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79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31/10/20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042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41608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31/10/20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570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62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10.7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Incentive schemes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Incentive schemes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Incentive pay schemes take many forms: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Piece rates and commissions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Bonuses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Prizes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Promotions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Profit sharing plans etc</a:t>
            </a: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Incentive schemes may be useful in eliciting information and resolving some other challenges for firms.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What types of employees are likely to take on jobs with incentive based pay schemes?</a:t>
            </a:r>
          </a:p>
          <a:p>
            <a:pPr marL="0" indent="0">
              <a:buNone/>
            </a:pPr>
            <a:r>
              <a:rPr lang="en-AU" dirty="0"/>
              <a:t>Optimal compensation design considers both hiring/retention and incentives for effort 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Is it possible, for example, to design incentive based pay schemes so that only hard working individual, or high skilled individuals apply for jobs?</a:t>
            </a:r>
          </a:p>
          <a:p>
            <a:pPr>
              <a:buSzPct val="100000"/>
            </a:pP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Perhaps yes, thereby at least partially overcoming the information asymmetry associated with hiring and firing.</a:t>
            </a:r>
          </a:p>
          <a:p>
            <a:pPr marL="0" indent="0">
              <a:buClr>
                <a:srgbClr val="0070C0"/>
              </a:buClr>
              <a:buSzPct val="50000"/>
              <a:buNone/>
            </a:pPr>
            <a:r>
              <a:rPr lang="en-AU" dirty="0"/>
              <a:t>Do incentives work? </a:t>
            </a:r>
            <a:r>
              <a:rPr lang="en-AU" dirty="0">
                <a:solidFill>
                  <a:schemeClr val="bg2">
                    <a:lumMod val="25000"/>
                  </a:schemeClr>
                </a:solidFill>
              </a:rPr>
              <a:t>Why or why not?</a:t>
            </a:r>
            <a:endParaRPr lang="en-AU" dirty="0"/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92339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76,28,Slide421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10152</TotalTime>
  <Words>140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Droplet</vt:lpstr>
      <vt:lpstr>Lecture 10.7 Incentive schemes</vt:lpstr>
      <vt:lpstr>Incentive schemes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597</cp:revision>
  <dcterms:created xsi:type="dcterms:W3CDTF">2015-02-25T21:48:00Z</dcterms:created>
  <dcterms:modified xsi:type="dcterms:W3CDTF">2020-10-31T03:53:41Z</dcterms:modified>
</cp:coreProperties>
</file>