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726" r:id="rId2"/>
    <p:sldId id="682" r:id="rId3"/>
    <p:sldId id="683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8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7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7/11/20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78963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2007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6484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03280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0559081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04190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33300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12154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93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06420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3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242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01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7/11/20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7/11/20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4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7429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6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3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11.3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Subjective Performance Evaluation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9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Subjective Performance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4241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400" dirty="0"/>
                  <a:t>Recall the problem of multitasking.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140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1400" dirty="0"/>
                  <a:t>=(task 1) + (task 2) + </a:t>
                </a:r>
                <a14:m>
                  <m:oMath xmlns:m="http://schemas.openxmlformats.org/officeDocument/2006/math">
                    <m:r>
                      <a:rPr lang="en-AU" sz="1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AU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140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400" dirty="0"/>
                  <a:t>=(task 1) + ∅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140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1400" dirty="0"/>
                  <a:t> is what the firm cares about, but </a:t>
                </a:r>
                <a14:m>
                  <m:oMath xmlns:m="http://schemas.openxmlformats.org/officeDocument/2006/math">
                    <m:r>
                      <a:rPr lang="en-AU" sz="140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400" dirty="0"/>
                  <a:t> is </a:t>
                </a:r>
                <a:r>
                  <a:rPr lang="en-AU" sz="1400" dirty="0" err="1"/>
                  <a:t>measureable</a:t>
                </a:r>
                <a:r>
                  <a:rPr lang="en-AU" sz="1400" dirty="0"/>
                  <a:t>.</a:t>
                </a:r>
              </a:p>
              <a:p>
                <a:pPr marL="0" indent="0">
                  <a:buNone/>
                </a:pPr>
                <a:r>
                  <a:rPr lang="en-AU" sz="1400" dirty="0"/>
                  <a:t>There is an obvious problem in using </a:t>
                </a:r>
                <a14:m>
                  <m:oMath xmlns:m="http://schemas.openxmlformats.org/officeDocument/2006/math">
                    <m:r>
                      <a:rPr lang="en-AU" sz="140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400" dirty="0"/>
                  <a:t> as a basis of a contract. If pay is based on </a:t>
                </a:r>
                <a:r>
                  <a:rPr lang="en-AU" sz="1400" i="1" dirty="0"/>
                  <a:t>Y</a:t>
                </a:r>
                <a:r>
                  <a:rPr lang="en-AU" sz="1400" dirty="0"/>
                  <a:t>, workers will focus on task 1 </a:t>
                </a:r>
              </a:p>
              <a:p>
                <a:pPr marL="0" indent="0">
                  <a:buNone/>
                </a:pPr>
                <a:r>
                  <a:rPr lang="en-AU" sz="1400" dirty="0"/>
                  <a:t>This important for job design. It is not ideal to design a job where only one task is measurable and can be incentivised.</a:t>
                </a:r>
              </a:p>
              <a:p>
                <a:pPr marL="0" indent="0">
                  <a:buNone/>
                </a:pPr>
                <a:r>
                  <a:rPr lang="en-AU" sz="1400" dirty="0"/>
                  <a:t>But if that is the case, subjective performance evaluation where employee performance is holistically reviewed may be used. It creates potential to assess on a more diverse range of tasks, some of which are difficult to measure - being part of a team, being cooperative etc.</a:t>
                </a:r>
              </a:p>
              <a:p>
                <a:pPr marL="0" indent="0">
                  <a:buNone/>
                </a:pPr>
                <a:endParaRPr lang="en-AU" sz="1400" dirty="0"/>
              </a:p>
              <a:p>
                <a:pPr marL="0" indent="0">
                  <a:buNone/>
                </a:pPr>
                <a:endParaRPr lang="en-AU" sz="1400" dirty="0"/>
              </a:p>
              <a:p>
                <a:pPr marL="0" indent="0">
                  <a:buNone/>
                </a:pPr>
                <a:endParaRPr lang="en-AU" sz="1400" dirty="0"/>
              </a:p>
              <a:p>
                <a:pPr marL="0" indent="0">
                  <a:buNone/>
                </a:pPr>
                <a:endParaRPr lang="en-AU" sz="1400" dirty="0"/>
              </a:p>
              <a:p>
                <a:pPr marL="0" indent="0">
                  <a:buNone/>
                </a:pPr>
                <a:endParaRPr lang="en-AU" sz="1400" dirty="0"/>
              </a:p>
              <a:p>
                <a:pPr marL="0" indent="0">
                  <a:buNone/>
                </a:pPr>
                <a:endParaRPr lang="en-AU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424107"/>
              </a:xfrm>
              <a:blipFill>
                <a:blip r:embed="rId3"/>
                <a:stretch>
                  <a:fillRect l="-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Subjective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Possible subjective measures include: </a:t>
            </a:r>
          </a:p>
          <a:p>
            <a:r>
              <a:rPr lang="en-AU" sz="1800" dirty="0"/>
              <a:t>Standard rating systems</a:t>
            </a:r>
          </a:p>
          <a:p>
            <a:r>
              <a:rPr lang="en-AU" sz="1800" dirty="0"/>
              <a:t>Goal based systems</a:t>
            </a:r>
          </a:p>
          <a:p>
            <a:pPr marL="0" indent="0">
              <a:buNone/>
            </a:pPr>
            <a:r>
              <a:rPr lang="en-AU" sz="1800" dirty="0"/>
              <a:t>Also, think about problems with subjective evaluation approaches: </a:t>
            </a:r>
          </a:p>
          <a:p>
            <a:r>
              <a:rPr lang="en-AU" sz="1800" dirty="0"/>
              <a:t>Shirking among supervisors: ratings compressions, leniency</a:t>
            </a:r>
          </a:p>
          <a:p>
            <a:r>
              <a:rPr lang="en-AU" sz="1800" dirty="0"/>
              <a:t>Influence costs: employees try to influence supervisors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9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14627</TotalTime>
  <Words>217</Words>
  <Application>Microsoft Macintosh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Tw Cen MT</vt:lpstr>
      <vt:lpstr>Droplet</vt:lpstr>
      <vt:lpstr>Lecture 11.3 Subjective Performance Evaluation</vt:lpstr>
      <vt:lpstr>Subjective Performance Evaluation</vt:lpstr>
      <vt:lpstr>Subjective Performance Evaluation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637</cp:revision>
  <dcterms:created xsi:type="dcterms:W3CDTF">2015-02-25T21:48:00Z</dcterms:created>
  <dcterms:modified xsi:type="dcterms:W3CDTF">2020-11-07T09:07:10Z</dcterms:modified>
</cp:coreProperties>
</file>