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723" r:id="rId2"/>
    <p:sldId id="684" r:id="rId3"/>
    <p:sldId id="685" r:id="rId4"/>
    <p:sldId id="704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7/11/20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896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007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8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328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055908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419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330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1215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642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3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242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01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7/11/20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7429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11.4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Performance Evaluation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8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Evaluating Team Performance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Evaluating team performance is challenging. How do you separately identify the performance of an individual member of the team?</a:t>
                </a:r>
              </a:p>
              <a:p>
                <a:pPr marL="0" indent="0">
                  <a:buNone/>
                </a:pPr>
                <a:r>
                  <a:rPr lang="en-AU" dirty="0"/>
                  <a:t>Consider if Conrad and Dina are part of a team</a:t>
                </a:r>
              </a:p>
              <a:p>
                <a:pPr marL="0" indent="0">
                  <a:buNone/>
                </a:pPr>
                <a:r>
                  <a:rPr lang="en-AU" dirty="0"/>
                  <a:t>Individually: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=5</a:t>
                </a:r>
                <a:r>
                  <a:rPr lang="en-AU" i="1" dirty="0"/>
                  <a:t>e</a:t>
                </a:r>
                <a:r>
                  <a:rPr lang="en-AU" i="1" baseline="-25000" dirty="0"/>
                  <a:t>i</a:t>
                </a:r>
                <a:r>
                  <a:rPr lang="en-AU" dirty="0"/>
                  <a:t> +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,    </a:t>
                </a:r>
                <a:r>
                  <a:rPr lang="en-AU" i="1" dirty="0" err="1"/>
                  <a:t>i</a:t>
                </a:r>
                <a:r>
                  <a:rPr lang="en-AU" dirty="0"/>
                  <a:t> = </a:t>
                </a:r>
                <a:r>
                  <a:rPr lang="en-AU" i="1" dirty="0"/>
                  <a:t>c, d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For the team: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AU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 </a:t>
                </a:r>
              </a:p>
              <a:p>
                <a:pPr marL="0" indent="0" algn="ctr">
                  <a:buNone/>
                </a:pPr>
                <a:r>
                  <a:rPr lang="en-AU" dirty="0"/>
                  <a:t>where   </a:t>
                </a:r>
                <a14:m>
                  <m:oMath xmlns:m="http://schemas.openxmlformats.org/officeDocument/2006/math">
                    <m:r>
                      <a:rPr lang="en-AU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mtClean="0">
                          <a:latin typeface="Cambria Math" panose="02040503050406030204" pitchFamily="18" charset="0"/>
                        </a:rPr>
                        <m:t>&gt;2.5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That is, the total output from Conrad and Dina working as a team will be higher as long as they each exert a common effort level of 2.5 units. </a:t>
                </a: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l="-122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4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7" y="5687067"/>
            <a:ext cx="6284728" cy="1445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01317" y="766547"/>
            <a:ext cx="147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output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634409" y="1408888"/>
            <a:ext cx="156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Sum individual outputs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89955" y="5554979"/>
            <a:ext cx="155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Individual e (effort)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05227" y="1590675"/>
            <a:ext cx="5176798" cy="40963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8575" y="2351646"/>
            <a:ext cx="363" cy="34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77100" y="5780802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e=2.5</a:t>
            </a:r>
          </a:p>
        </p:txBody>
      </p:sp>
      <p:sp>
        <p:nvSpPr>
          <p:cNvPr id="6" name="Arc 5"/>
          <p:cNvSpPr/>
          <p:nvPr/>
        </p:nvSpPr>
        <p:spPr>
          <a:xfrm rot="5400000">
            <a:off x="-567443" y="-2600991"/>
            <a:ext cx="7972265" cy="8556426"/>
          </a:xfrm>
          <a:prstGeom prst="arc">
            <a:avLst>
              <a:gd name="adj1" fmla="val 16186269"/>
              <a:gd name="adj2" fmla="val 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3145477" y="2352356"/>
            <a:ext cx="4484048" cy="1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7256" y="2182369"/>
            <a:ext cx="42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91259" y="1384834"/>
            <a:ext cx="156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Team output</a:t>
            </a:r>
          </a:p>
        </p:txBody>
      </p:sp>
    </p:spTree>
    <p:extLst>
      <p:ext uri="{BB962C8B-B14F-4D97-AF65-F5344CB8AC3E}">
        <p14:creationId xmlns:p14="http://schemas.microsoft.com/office/powerpoint/2010/main" val="419954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Evaluating Team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/>
              <a:t>The challenge for performance evaluation in teams:</a:t>
            </a:r>
          </a:p>
          <a:p>
            <a:r>
              <a:rPr lang="en-AU" dirty="0"/>
              <a:t>team output but not individual output is observed</a:t>
            </a:r>
          </a:p>
          <a:p>
            <a:r>
              <a:rPr lang="en-AU" dirty="0"/>
              <a:t>rewards based on team output encourage free-riding </a:t>
            </a:r>
          </a:p>
          <a:p>
            <a:pPr marL="0" indent="0">
              <a:buNone/>
            </a:pPr>
            <a:r>
              <a:rPr lang="en-AU" dirty="0"/>
              <a:t>Other subjective factors could be used</a:t>
            </a:r>
          </a:p>
          <a:p>
            <a:r>
              <a:rPr lang="en-AU" dirty="0"/>
              <a:t>the number of hours worked</a:t>
            </a:r>
          </a:p>
          <a:p>
            <a:r>
              <a:rPr lang="en-AU" dirty="0"/>
              <a:t>supervisor evaluations of effort</a:t>
            </a:r>
          </a:p>
          <a:p>
            <a:r>
              <a:rPr lang="en-AU" dirty="0"/>
              <a:t>peer evaluations </a:t>
            </a:r>
          </a:p>
          <a:p>
            <a:pPr marL="0" indent="0">
              <a:buNone/>
            </a:pPr>
            <a:r>
              <a:rPr lang="en-AU" dirty="0"/>
              <a:t>Team design can play an important role</a:t>
            </a:r>
          </a:p>
          <a:p>
            <a:r>
              <a:rPr lang="en-AU" dirty="0"/>
              <a:t>who has decision rights?</a:t>
            </a:r>
          </a:p>
          <a:p>
            <a:r>
              <a:rPr lang="en-AU" dirty="0"/>
              <a:t>how does the team evaluate member efforts?</a:t>
            </a:r>
          </a:p>
          <a:p>
            <a:r>
              <a:rPr lang="en-AU" dirty="0"/>
              <a:t>can the team sanction non-performers?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3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14627</TotalTime>
  <Words>224</Words>
  <Application>Microsoft Macintosh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Droplet</vt:lpstr>
      <vt:lpstr>Lecture 11.4 Team Performance Evaluation</vt:lpstr>
      <vt:lpstr>Evaluating Team Performance </vt:lpstr>
      <vt:lpstr>PowerPoint Presentation</vt:lpstr>
      <vt:lpstr>Evaluating Team Performance 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636</cp:revision>
  <dcterms:created xsi:type="dcterms:W3CDTF">2015-02-25T21:48:00Z</dcterms:created>
  <dcterms:modified xsi:type="dcterms:W3CDTF">2020-11-07T09:09:11Z</dcterms:modified>
</cp:coreProperties>
</file>