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757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7843" autoAdjust="0"/>
  </p:normalViewPr>
  <p:slideViewPr>
    <p:cSldViewPr snapToGrid="0">
      <p:cViewPr varScale="1">
        <p:scale>
          <a:sx n="128" d="100"/>
          <a:sy n="128" d="100"/>
        </p:scale>
        <p:origin x="4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14/11/20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72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59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05461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96059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63377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9363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98537518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21076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99751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8476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3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10161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14/11/20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26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75662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00194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14/11/20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2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14/11/20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95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32569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14/11/20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1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36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rgibbons/www/903%20LN%203%20S1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eb.mit.edu/rgibbons/www/903%20LN%204%20S10.pdf" TargetMode="External"/><Relationship Id="rId4" Type="http://schemas.openxmlformats.org/officeDocument/2006/relationships/hyperlink" Target="http://web.mit.edu/rgibbons/ww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12.0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 Integration and the Boundaries of the Firm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12.0 Vertical integration and the boundaries of the firm</a:t>
            </a:r>
          </a:p>
          <a:p>
            <a:pPr marL="0" indent="0">
              <a:buNone/>
            </a:pPr>
            <a:r>
              <a:rPr lang="en-AU" dirty="0"/>
              <a:t>12.1 The firm as a vertical chain of production  </a:t>
            </a:r>
          </a:p>
          <a:p>
            <a:pPr marL="0" indent="0">
              <a:buNone/>
            </a:pPr>
            <a:r>
              <a:rPr lang="en-AU" dirty="0"/>
              <a:t>12.2 Benefits of non-market transactions</a:t>
            </a:r>
          </a:p>
          <a:p>
            <a:pPr marL="0" indent="0">
              <a:buNone/>
            </a:pPr>
            <a:r>
              <a:rPr lang="en-AU" dirty="0"/>
              <a:t>12.3 Firm specific assets and hold up</a:t>
            </a:r>
          </a:p>
          <a:p>
            <a:pPr marL="0" indent="0">
              <a:buNone/>
            </a:pPr>
            <a:r>
              <a:rPr lang="en-AU" dirty="0"/>
              <a:t>12.4 Vertical integration versus long-term contracts</a:t>
            </a:r>
          </a:p>
          <a:p>
            <a:pPr marL="0" indent="0">
              <a:buNone/>
            </a:pPr>
            <a:r>
              <a:rPr lang="en-AU" dirty="0"/>
              <a:t>12.5 Contracting with distributors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lvl="0" indent="0">
              <a:buNone/>
            </a:pPr>
            <a:endParaRPr lang="en-AU" dirty="0">
              <a:sym typeface="Helvetic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45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Chapter 19, “Vertical Integration and Outsourcing” in </a:t>
            </a:r>
            <a:r>
              <a:rPr lang="en-AU" sz="1800" dirty="0" err="1"/>
              <a:t>Brickley</a:t>
            </a:r>
            <a:r>
              <a:rPr lang="en-AU" sz="1800" dirty="0"/>
              <a:t>, Smith and Zimmerman (2006) </a:t>
            </a:r>
            <a:r>
              <a:rPr lang="en-AU" sz="1800" i="1" dirty="0"/>
              <a:t>Managerial Economics and Organizational Architecture </a:t>
            </a:r>
            <a:r>
              <a:rPr lang="en-AU" sz="1800" dirty="0"/>
              <a:t>(4th ed) </a:t>
            </a:r>
          </a:p>
          <a:p>
            <a:pPr marL="0" indent="0">
              <a:buNone/>
            </a:pPr>
            <a:r>
              <a:rPr lang="en-AU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Note 3: Hold-Up (May Be Your Friend)</a:t>
            </a:r>
            <a:r>
              <a:rPr lang="en-AU" sz="1800" dirty="0"/>
              <a:t> in Robert Gibbons, </a:t>
            </a:r>
            <a:r>
              <a:rPr lang="en-AU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MBA Course (15.903: Organizational Economics and Corporate Strategy)</a:t>
            </a:r>
            <a:endParaRPr lang="en-AU" sz="1800" dirty="0"/>
          </a:p>
          <a:p>
            <a:pPr marL="0" indent="0">
              <a:buNone/>
            </a:pPr>
            <a:r>
              <a:rPr lang="en-AU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Note 4: Make, Buy, or Cooperate?</a:t>
            </a:r>
            <a:r>
              <a:rPr lang="en-AU" sz="1800" dirty="0"/>
              <a:t> in Robert Gibbons, </a:t>
            </a:r>
            <a:r>
              <a:rPr lang="en-AU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MBA Course (15.903: Organizational Economics and Corporate Strategy)</a:t>
            </a:r>
            <a:endParaRPr lang="en-AU" sz="1800" dirty="0"/>
          </a:p>
          <a:p>
            <a:endParaRPr lang="en-AU" sz="1800" dirty="0"/>
          </a:p>
          <a:p>
            <a:pPr lvl="0"/>
            <a:endParaRPr lang="en-AU" sz="1800" dirty="0">
              <a:sym typeface="Helvetica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447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11Vertical Integration – Boundaries of the Firm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12871</TotalTime>
  <Words>158</Words>
  <Application>Microsoft Macintosh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Droplet</vt:lpstr>
      <vt:lpstr>Lecture 12.0 Vertical Integration and the Boundaries of the Firm</vt:lpstr>
      <vt:lpstr>Outline</vt:lpstr>
      <vt:lpstr>Reading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694</cp:revision>
  <dcterms:created xsi:type="dcterms:W3CDTF">2015-02-25T21:48:00Z</dcterms:created>
  <dcterms:modified xsi:type="dcterms:W3CDTF">2020-11-14T10:52:29Z</dcterms:modified>
</cp:coreProperties>
</file>