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597" r:id="rId3"/>
    <p:sldId id="257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3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5/10/20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3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33374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280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6326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73326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30103543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61640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28266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68763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27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61363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6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26250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5746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5/10/20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05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5/10/20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3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03171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75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2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7.0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Organisational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&amp; Decision Making 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7.0 Organisational architecture and decision making (introduction)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7.1 Firms and markets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7.2 Centralisation and decentralisation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7.3 Knowledge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7.4 Decision rights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7.5 Authority structures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7.6 Making better decisions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7.7 Bundling tasks</a:t>
            </a:r>
            <a:endParaRPr lang="en-AU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sz="1800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sz="1800" b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42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Reading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Jensen and </a:t>
            </a:r>
            <a:r>
              <a:rPr lang="en-AU" sz="1800" dirty="0" err="1">
                <a:solidFill>
                  <a:schemeClr val="bg2">
                    <a:lumMod val="25000"/>
                  </a:schemeClr>
                </a:solidFill>
              </a:rPr>
              <a:t>Meckling</a:t>
            </a: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 (1995) “Specific and General Knowledge and Organisational Structure”, </a:t>
            </a:r>
            <a:r>
              <a:rPr lang="en-AU" sz="1800" i="1" dirty="0">
                <a:solidFill>
                  <a:schemeClr val="bg2">
                    <a:lumMod val="25000"/>
                  </a:schemeClr>
                </a:solidFill>
              </a:rPr>
              <a:t>Journal of Applied Corporate Finance</a:t>
            </a: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, 8(2), 4-18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Chapter 5, “Decision Making” in Lazear and Gibbs (2007) </a:t>
            </a:r>
            <a:r>
              <a:rPr lang="en-AU" sz="1800" i="1" dirty="0">
                <a:solidFill>
                  <a:schemeClr val="bg2">
                    <a:lumMod val="25000"/>
                  </a:schemeClr>
                </a:solidFill>
              </a:rPr>
              <a:t>Personnel Economics in Practice</a:t>
            </a:r>
            <a:endParaRPr lang="en-AU" sz="1800" i="1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sz="1800" b="1" i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The readings are available in Canvas.</a:t>
            </a:r>
          </a:p>
          <a:p>
            <a:pPr marL="711200" lvl="0" indent="0">
              <a:buClr>
                <a:srgbClr val="0070C0"/>
              </a:buClr>
              <a:buSzPct val="50000"/>
              <a:buNone/>
            </a:pPr>
            <a:endParaRPr lang="en-AU" sz="1800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456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7Organisational Architecture &amp; Decision Making 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14910</TotalTime>
  <Words>117</Words>
  <Application>Microsoft Macintosh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Tw Cen MT</vt:lpstr>
      <vt:lpstr>Wingdings</vt:lpstr>
      <vt:lpstr>Droplet</vt:lpstr>
      <vt:lpstr>Lecture 7.0 Organisational Architecture &amp; Decision Making </vt:lpstr>
      <vt:lpstr>Outline</vt:lpstr>
      <vt:lpstr>Reading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536</cp:revision>
  <dcterms:created xsi:type="dcterms:W3CDTF">2015-02-25T21:48:00Z</dcterms:created>
  <dcterms:modified xsi:type="dcterms:W3CDTF">2020-10-04T18:12:35Z</dcterms:modified>
</cp:coreProperties>
</file>