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42" r:id="rId2"/>
    <p:sldId id="295" r:id="rId3"/>
    <p:sldId id="612" r:id="rId4"/>
    <p:sldId id="613" r:id="rId5"/>
    <p:sldId id="648" r:id="rId6"/>
    <p:sldId id="636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5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3337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28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6326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7332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3010354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1640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28266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68763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2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61363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6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2625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5746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05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3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03171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75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7.1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Firms and markets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44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Markets and Firms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Markets provide a decentralised allocation mechanism </a:t>
            </a:r>
          </a:p>
          <a:p>
            <a:r>
              <a:rPr lang="en-AU" sz="1800" dirty="0"/>
              <a:t>Prices aggregate demand and supply side information </a:t>
            </a:r>
          </a:p>
          <a:p>
            <a:r>
              <a:rPr lang="en-AU" sz="1800" dirty="0"/>
              <a:t>Prices balance opportunity cost of sellers and willingness to pay of buyers </a:t>
            </a:r>
          </a:p>
          <a:p>
            <a:r>
              <a:rPr lang="en-AU" sz="1800" dirty="0"/>
              <a:t>Markets effectively use dispersed knowledge </a:t>
            </a:r>
          </a:p>
          <a:p>
            <a:r>
              <a:rPr lang="en-AU" sz="1800" dirty="0"/>
              <a:t>Provide incentives for innovation and adaptation </a:t>
            </a:r>
          </a:p>
          <a:p>
            <a:pPr marL="0" indent="0">
              <a:buNone/>
            </a:pPr>
            <a:r>
              <a:rPr lang="en-AU" sz="1800" dirty="0"/>
              <a:t>Markets are a form of collective intelligence. They are a powerful information system that is not easily replicated</a:t>
            </a: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6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Markets and Firms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Within the firm, authority determines resource allocation</a:t>
            </a:r>
          </a:p>
          <a:p>
            <a:r>
              <a:rPr lang="en-AU" sz="1800" dirty="0"/>
              <a:t>The price mechanism is (usually) suspended</a:t>
            </a:r>
          </a:p>
          <a:p>
            <a:r>
              <a:rPr lang="en-AU" sz="1800" dirty="0"/>
              <a:t>Decisions are more centralised</a:t>
            </a:r>
          </a:p>
          <a:p>
            <a:r>
              <a:rPr lang="en-AU" sz="1800" dirty="0"/>
              <a:t>Authority structures determine the extent of decentralisation </a:t>
            </a:r>
          </a:p>
          <a:p>
            <a:pPr marL="0" indent="0">
              <a:buNone/>
            </a:pPr>
            <a:r>
              <a:rPr lang="en-AU" sz="1800" dirty="0"/>
              <a:t>Why are firms needed?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44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Markets and Firms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Markets don’t always allocate resources efficiently:</a:t>
            </a:r>
          </a:p>
          <a:p>
            <a:r>
              <a:rPr lang="en-AU" sz="1800" dirty="0"/>
              <a:t>Market power: economies of scale and natural monopoly</a:t>
            </a:r>
          </a:p>
          <a:p>
            <a:r>
              <a:rPr lang="en-AU" sz="1800" dirty="0"/>
              <a:t>Public goods</a:t>
            </a:r>
          </a:p>
          <a:p>
            <a:r>
              <a:rPr lang="en-AU" sz="1800" dirty="0"/>
              <a:t>Externalities (e.g. network externalities or technology </a:t>
            </a:r>
            <a:r>
              <a:rPr lang="en-AU" sz="1800" dirty="0" err="1"/>
              <a:t>spillovers</a:t>
            </a:r>
            <a:r>
              <a:rPr lang="en-AU" sz="1800" dirty="0"/>
              <a:t>)</a:t>
            </a:r>
          </a:p>
          <a:p>
            <a:r>
              <a:rPr lang="en-AU" sz="1800" dirty="0"/>
              <a:t>Moral hazard</a:t>
            </a:r>
          </a:p>
          <a:p>
            <a:r>
              <a:rPr lang="en-AU" sz="1800" dirty="0"/>
              <a:t>Adverse selection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33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Markets and Firms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Firms can use both centralised and decentralised decision making</a:t>
            </a:r>
          </a:p>
          <a:p>
            <a:r>
              <a:rPr lang="en-AU" sz="1800" dirty="0"/>
              <a:t>Use central and local knowledge</a:t>
            </a:r>
          </a:p>
          <a:p>
            <a:r>
              <a:rPr lang="en-AU" sz="1800" dirty="0"/>
              <a:t>Coordinate decisions as needed</a:t>
            </a:r>
          </a:p>
          <a:p>
            <a:r>
              <a:rPr lang="en-AU" sz="1800" dirty="0"/>
              <a:t>Innovate and adapt</a:t>
            </a: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40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Markets and Firms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An organisational architecture (structure) is defined by a set of implicit and explicit contracts: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Specifies decision rights via job descriptions.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Uses performance evaluations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Uses compensation schemes to reward (and punish) decision makers. </a:t>
            </a:r>
          </a:p>
          <a:p>
            <a:pPr marL="0" indent="0">
              <a:buNone/>
            </a:pPr>
            <a:r>
              <a:rPr lang="en-AU" sz="1800" dirty="0"/>
              <a:t>A key choice in organisation design is whether to centralise or decentralise decisions</a:t>
            </a:r>
          </a:p>
          <a:p>
            <a:r>
              <a:rPr lang="en-AU" sz="1800" dirty="0"/>
              <a:t>What are the costs and benefits to centralisation?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958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7Organisational Architecture &amp; Decision Making 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14907</TotalTime>
  <Words>277</Words>
  <Application>Microsoft Macintosh PowerPoint</Application>
  <PresentationFormat>Widescreen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Droplet</vt:lpstr>
      <vt:lpstr>Lecture 7.1 Firms and markets</vt:lpstr>
      <vt:lpstr>Markets and Firms</vt:lpstr>
      <vt:lpstr>Markets and Firms</vt:lpstr>
      <vt:lpstr>Markets and Firms</vt:lpstr>
      <vt:lpstr>Markets and Firms</vt:lpstr>
      <vt:lpstr>Markets and Firms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537</cp:revision>
  <dcterms:created xsi:type="dcterms:W3CDTF">2015-02-25T21:48:00Z</dcterms:created>
  <dcterms:modified xsi:type="dcterms:W3CDTF">2020-10-02T10:25:14Z</dcterms:modified>
</cp:coreProperties>
</file>