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43" r:id="rId2"/>
    <p:sldId id="637" r:id="rId3"/>
    <p:sldId id="615" r:id="rId4"/>
    <p:sldId id="638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5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43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337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28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632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332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3010354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1640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28266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876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1363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6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2625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5746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0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31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7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7.2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Centralisation and decentralisation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22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Centralisation and Decentralisation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Consider a a firm that operates across two markets: Perth and Sydney. Suppose that there is a CEO (in Sydney) and local managers in Perth and Sydney. How might pricing decisions be allocated?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The CEO could specify prices in both markets (centralisation).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The decision could be decentralised to each local manager.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The decision for both markets could be decentralised to a single local manager.</a:t>
            </a:r>
          </a:p>
          <a:p>
            <a:pPr>
              <a:buSzPct val="100000"/>
            </a:pPr>
            <a:r>
              <a:rPr lang="en-AU" sz="1800" dirty="0">
                <a:solidFill>
                  <a:schemeClr val="bg2">
                    <a:lumMod val="25000"/>
                  </a:schemeClr>
                </a:solidFill>
              </a:rPr>
              <a:t>Any decentralisation could have limits impose on them.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What are the costs and benefits of such approaches and decentralised versus centralised decision-making more generally?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rgbClr val="FF0000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37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Centralisation and Decentralisation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Benefits of centralisation:</a:t>
            </a:r>
          </a:p>
          <a:p>
            <a:pPr>
              <a:buSzPct val="100000"/>
            </a:pPr>
            <a:r>
              <a:rPr lang="en-AU" sz="1800" dirty="0"/>
              <a:t>Economies of scale or public goods: they may be ignored at ‘local’ level (e.g. advertising or purchasing decisions)</a:t>
            </a:r>
          </a:p>
          <a:p>
            <a:pPr>
              <a:buSzPct val="100000"/>
            </a:pPr>
            <a:r>
              <a:rPr lang="en-AU" sz="1800" dirty="0"/>
              <a:t>Better use of ‘central knowledge: can be used to provide better incentives to local decision makers</a:t>
            </a:r>
          </a:p>
          <a:p>
            <a:pPr>
              <a:buSzPct val="100000"/>
            </a:pPr>
            <a:r>
              <a:rPr lang="en-AU" sz="1800" dirty="0"/>
              <a:t>Coordination: allows complementarities and interdependencies to be factored into the decisions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77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Centralisation and Decentralisation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Benefits of decentralisation :</a:t>
            </a:r>
          </a:p>
          <a:p>
            <a:pPr>
              <a:buSzPct val="100000"/>
            </a:pPr>
            <a:r>
              <a:rPr lang="en-AU" sz="1800" dirty="0"/>
              <a:t>Save management time and resources for important (strategic) decisions: managerial skills are scarce</a:t>
            </a:r>
          </a:p>
          <a:p>
            <a:pPr>
              <a:buSzPct val="100000"/>
            </a:pPr>
            <a:r>
              <a:rPr lang="en-AU" sz="1800" dirty="0"/>
              <a:t>Creates a more enriched job environment: opportunities for training and promotion; develop management skills; provide motivation and incentives</a:t>
            </a:r>
          </a:p>
          <a:p>
            <a:pPr>
              <a:buSzPct val="100000"/>
            </a:pPr>
            <a:r>
              <a:rPr lang="en-AU" sz="1800" dirty="0"/>
              <a:t>Avoids need to transmit information: this may be costly in time and resources</a:t>
            </a:r>
          </a:p>
          <a:p>
            <a:pPr>
              <a:buSzPct val="100000"/>
            </a:pPr>
            <a:r>
              <a:rPr lang="en-AU" sz="1800" dirty="0"/>
              <a:t>Exploits specific knowledge: allowing more rapid responses to changes in market conditions.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i="1" dirty="0">
              <a:solidFill>
                <a:srgbClr val="FF0000"/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694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7Organisational Architecture &amp; Decision Making 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14907</TotalTime>
  <Words>279</Words>
  <Application>Microsoft Macintosh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Droplet</vt:lpstr>
      <vt:lpstr>Lecture 7.2 Centralisation and decentralisation</vt:lpstr>
      <vt:lpstr>Centralisation and Decentralisation</vt:lpstr>
      <vt:lpstr>Centralisation and Decentralisation</vt:lpstr>
      <vt:lpstr>Centralisation and Decentralisation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536</cp:revision>
  <dcterms:created xsi:type="dcterms:W3CDTF">2015-02-25T21:48:00Z</dcterms:created>
  <dcterms:modified xsi:type="dcterms:W3CDTF">2020-10-02T10:24:33Z</dcterms:modified>
</cp:coreProperties>
</file>