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47" r:id="rId2"/>
    <p:sldId id="587" r:id="rId3"/>
    <p:sldId id="588" r:id="rId4"/>
    <p:sldId id="651" r:id="rId5"/>
    <p:sldId id="589" r:id="rId6"/>
    <p:sldId id="59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61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3337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28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6326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7332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3010354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1640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28266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6876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61363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6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2625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5746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0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3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0317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7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7.7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Bundling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96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 Tasks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How should tasks be bundled together?</a:t>
            </a:r>
          </a:p>
          <a:p>
            <a:r>
              <a:rPr lang="en-AU" sz="1800" dirty="0"/>
              <a:t>Complementary tasks are better performed together </a:t>
            </a:r>
          </a:p>
          <a:p>
            <a:pPr marL="0" indent="0">
              <a:buNone/>
            </a:pPr>
            <a:r>
              <a:rPr lang="en-AU" sz="1800" dirty="0"/>
              <a:t>One option is functional grouping of tasks</a:t>
            </a:r>
          </a:p>
          <a:p>
            <a:r>
              <a:rPr lang="en-AU" sz="1800" dirty="0"/>
              <a:t>E.g. manufacturing, sales, finance</a:t>
            </a:r>
          </a:p>
          <a:p>
            <a:r>
              <a:rPr lang="en-AU" sz="1800" dirty="0"/>
              <a:t>Gives rise to the U-form organisation </a:t>
            </a:r>
          </a:p>
          <a:p>
            <a:r>
              <a:rPr lang="en-AU" sz="1800" dirty="0"/>
              <a:t>Benefits: coordination within functional units; develops functional expertise and career paths, economies of scale </a:t>
            </a:r>
          </a:p>
          <a:p>
            <a:r>
              <a:rPr lang="en-AU" sz="1800" dirty="0"/>
              <a:t>Costs: coordination across units: workers focus on their function and ignore other functions</a:t>
            </a: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0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 Tasks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U-form organisation: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6"/>
          <a:stretch/>
        </p:blipFill>
        <p:spPr bwMode="auto">
          <a:xfrm>
            <a:off x="2428875" y="3304264"/>
            <a:ext cx="6256564" cy="248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28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 Tasks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Another option is by product or geography:</a:t>
            </a:r>
          </a:p>
          <a:p>
            <a:r>
              <a:rPr lang="en-AU" sz="1800" dirty="0"/>
              <a:t>Gives rise to the M-form organisation </a:t>
            </a:r>
          </a:p>
          <a:p>
            <a:r>
              <a:rPr lang="en-AU" sz="1800" dirty="0"/>
              <a:t>Benefits: decision rights are co-located with specific knowledge; rewards can be based on local performance, improving incentives </a:t>
            </a:r>
          </a:p>
          <a:p>
            <a:r>
              <a:rPr lang="en-AU" sz="1800" dirty="0"/>
              <a:t>Costs: territory disputes; interdependencies might be ignored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9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 Tasks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M-form or multi-division organisation:</a:t>
            </a: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1883228" y="3036220"/>
            <a:ext cx="7146472" cy="290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13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Bundling Tasks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There are other alternatives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Network organisations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Matrix organisations</a:t>
            </a: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188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7Organisational Architecture &amp; Decision Making 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14908</TotalTime>
  <Words>194</Words>
  <Application>Microsoft Macintosh PowerPoint</Application>
  <PresentationFormat>Widescreen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Lecture 7.7 Bundling Tasks</vt:lpstr>
      <vt:lpstr>Bundling Tasks</vt:lpstr>
      <vt:lpstr>Bundling Tasks</vt:lpstr>
      <vt:lpstr>Bundling Tasks</vt:lpstr>
      <vt:lpstr>Bundling Tasks</vt:lpstr>
      <vt:lpstr>Bundling Tasks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533</cp:revision>
  <dcterms:created xsi:type="dcterms:W3CDTF">2015-02-25T21:48:00Z</dcterms:created>
  <dcterms:modified xsi:type="dcterms:W3CDTF">2020-10-02T10:21:07Z</dcterms:modified>
</cp:coreProperties>
</file>