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95" r:id="rId3"/>
    <p:sldId id="257" r:id="rId4"/>
    <p:sldId id="636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24/10/20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33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97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57636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37404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3784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22743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76635716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0643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51182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93756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7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273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9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81143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5016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24/10/20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6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24/10/20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4250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90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9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Hiring and retention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Getting and keeping the right people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An organisation faces a challenge in:</a:t>
            </a:r>
          </a:p>
          <a:p>
            <a:pPr>
              <a:buClr>
                <a:srgbClr val="0070C0"/>
              </a:buClr>
              <a:buSzPct val="50000"/>
            </a:pPr>
            <a:r>
              <a:rPr lang="en-AU" dirty="0"/>
              <a:t>attracting and hiring the right employees</a:t>
            </a:r>
          </a:p>
          <a:p>
            <a:pPr>
              <a:buClr>
                <a:srgbClr val="0070C0"/>
              </a:buClr>
              <a:buSzPct val="50000"/>
            </a:pPr>
            <a:r>
              <a:rPr lang="en-AU" dirty="0"/>
              <a:t>retaining them.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The right employees, if motivated, will increase the value of an organisation.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This week’s lectures are focussed on an important relationship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inside the firm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: the relationship between the employer (the firm or organisation) and the employee.</a:t>
            </a:r>
            <a:endParaRPr lang="en-AU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6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9.0 Hiring and retention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9.1 Hiring: signalling quality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9.2 Hiring: risk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9.3 Hiring: matching firms and employees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9.4 Contracts and pay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9.5 Internal labour markets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9.6 Fringe benefits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b="1" i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45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Reading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Chapter 1, “Setting Hiring Standards” and Chapter 2, “Recruitment” in Lazear and Gibbs (2007) </a:t>
            </a:r>
            <a:r>
              <a:rPr lang="en-AU" i="1" dirty="0"/>
              <a:t>Personnel Economics in Practice</a:t>
            </a:r>
            <a:endParaRPr lang="en-AU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b="1" i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68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634,9,First Question – who to hire.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12020</TotalTime>
  <Words>165</Words>
  <Application>Microsoft Macintosh PowerPoint</Application>
  <PresentationFormat>Widescreen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Tw Cen MT</vt:lpstr>
      <vt:lpstr>Wingdings</vt:lpstr>
      <vt:lpstr>Droplet</vt:lpstr>
      <vt:lpstr>Lecture 9 Hiring and retention</vt:lpstr>
      <vt:lpstr>Getting and keeping the right people</vt:lpstr>
      <vt:lpstr>Outline</vt:lpstr>
      <vt:lpstr>Reading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559</cp:revision>
  <dcterms:created xsi:type="dcterms:W3CDTF">2015-02-25T21:48:00Z</dcterms:created>
  <dcterms:modified xsi:type="dcterms:W3CDTF">2020-10-24T10:53:41Z</dcterms:modified>
</cp:coreProperties>
</file>