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639" r:id="rId2"/>
    <p:sldId id="624" r:id="rId3"/>
    <p:sldId id="645" r:id="rId4"/>
    <p:sldId id="635" r:id="rId5"/>
    <p:sldId id="646" r:id="rId6"/>
    <p:sldId id="648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4728" autoAdjust="0"/>
  </p:normalViewPr>
  <p:slideViewPr>
    <p:cSldViewPr snapToGrid="0">
      <p:cViewPr varScale="1">
        <p:scale>
          <a:sx n="212" d="100"/>
          <a:sy n="212" d="100"/>
        </p:scale>
        <p:origin x="17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24/10/20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65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32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41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97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057636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37404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3784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322743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76635716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0643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4511823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393756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72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3273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24/10/20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391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0811433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950162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24/10/20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86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24/10/20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4250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24/10/20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90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71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9.3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Hiring: Matching firms and employees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427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what standards to apply?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Should you always hire the best workers?</a:t>
                </a:r>
                <a:endParaRPr lang="en-AU" b="1" i="1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Consider: </a:t>
                </a: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If University graduates are about 28% more productive than HS graduates we should also consider the wage that must be paid.</a:t>
                </a: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In fact the optimisation consideration is generally:</a:t>
                </a:r>
              </a:p>
              <a:p>
                <a:pPr marL="0" indent="0" algn="ctr">
                  <a:buClr>
                    <a:srgbClr val="0070C0"/>
                  </a:buClr>
                  <a:buSzPct val="5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𝑀𝑃</m:t>
                              </m:r>
                            </m:e>
                            <m:sub>
                              <m:r>
                                <a:rPr lang="en-AU" i="1">
                                  <a:latin typeface="Cambria Math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AU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i="1">
                                  <a:latin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𝑀𝑃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dirty="0"/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r>
                  <a:rPr lang="en-AU" dirty="0"/>
                  <a:t>We should know what this equilibrium condition is actually saying.. 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Make sure that you compare the costs and benefits of hiring different types of workers</a:t>
                </a:r>
              </a:p>
              <a:p>
                <a:pPr>
                  <a:buSzPct val="100000"/>
                </a:pP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Equate the slope of the </a:t>
                </a:r>
                <a:r>
                  <a:rPr lang="en-AU" dirty="0" err="1">
                    <a:solidFill>
                      <a:schemeClr val="bg2">
                        <a:lumMod val="25000"/>
                      </a:schemeClr>
                    </a:solidFill>
                  </a:rPr>
                  <a:t>isocost</a:t>
                </a:r>
                <a:r>
                  <a:rPr lang="en-AU" dirty="0">
                    <a:solidFill>
                      <a:schemeClr val="bg2">
                        <a:lumMod val="25000"/>
                      </a:schemeClr>
                    </a:solidFill>
                  </a:rPr>
                  <a:t> line with that of the isoquant line.</a:t>
                </a:r>
              </a:p>
              <a:p>
                <a:pPr marL="714375" indent="-352425">
                  <a:lnSpc>
                    <a:spcPct val="120000"/>
                  </a:lnSpc>
                  <a:buClr>
                    <a:srgbClr val="0070C0"/>
                  </a:buClr>
                  <a:buSzPct val="50000"/>
                  <a:buFont typeface="Wingdings" panose="05000000000000000000" pitchFamily="2" charset="2"/>
                  <a:buChar char="v"/>
                </a:pPr>
                <a:endParaRPr lang="en-AU" i="1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0" indent="0">
                  <a:buClr>
                    <a:srgbClr val="0070C0"/>
                  </a:buClr>
                  <a:buSzPct val="50000"/>
                  <a:buNone/>
                </a:pPr>
                <a:endParaRPr lang="en-AU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612" t="-1107" b="-18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32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what standards to apply?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760482-5599-0C42-8727-B14D187B5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959" y="1760621"/>
            <a:ext cx="4880081" cy="400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6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what standards to apply?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What mix of ‘high’ and ‘low’ workers to hire needs some considered thought.</a:t>
            </a:r>
          </a:p>
          <a:p>
            <a:pPr marL="0" indent="0">
              <a:lnSpc>
                <a:spcPct val="120000"/>
              </a:lnSpc>
              <a:buClr>
                <a:srgbClr val="0070C0"/>
              </a:buClr>
              <a:buSzPct val="50000"/>
              <a:buNone/>
            </a:pPr>
            <a:r>
              <a:rPr lang="en-AU" dirty="0"/>
              <a:t>One consideration that is likely to be important is the nature of production. We should ask ourselves if:</a:t>
            </a:r>
          </a:p>
          <a:p>
            <a:pPr marL="809625" indent="-447675">
              <a:lnSpc>
                <a:spcPct val="120000"/>
              </a:lnSpc>
              <a:buClr>
                <a:srgbClr val="0070C0"/>
              </a:buClr>
              <a:buSzPct val="100000"/>
              <a:buFont typeface="+mj-lt"/>
              <a:buAutoNum type="alphaLcParenR"/>
            </a:pPr>
            <a:r>
              <a:rPr lang="en-AU" dirty="0"/>
              <a:t>Productivity is independent of co-workers</a:t>
            </a: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809625" indent="-447675">
              <a:lnSpc>
                <a:spcPct val="120000"/>
              </a:lnSpc>
              <a:buClr>
                <a:srgbClr val="0070C0"/>
              </a:buClr>
              <a:buSzPct val="100000"/>
              <a:buFont typeface="+mj-lt"/>
              <a:buAutoNum type="alphaLcParenR"/>
            </a:pPr>
            <a:r>
              <a:rPr lang="en-AU" dirty="0"/>
              <a:t>Productivity depends on co-workers</a:t>
            </a: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809625" indent="-447675">
              <a:lnSpc>
                <a:spcPct val="120000"/>
              </a:lnSpc>
              <a:buClr>
                <a:srgbClr val="0070C0"/>
              </a:buClr>
              <a:buSzPct val="100000"/>
              <a:buFont typeface="+mj-lt"/>
              <a:buAutoNum type="alphaLcParenR"/>
            </a:pPr>
            <a:r>
              <a:rPr lang="en-AU" dirty="0"/>
              <a:t>Productivity of workers depends on something else (e.g. capital)</a:t>
            </a:r>
          </a:p>
          <a:p>
            <a:pPr marL="809625" indent="-447675">
              <a:lnSpc>
                <a:spcPct val="120000"/>
              </a:lnSpc>
              <a:buClr>
                <a:srgbClr val="0070C0"/>
              </a:buClr>
              <a:buSzPct val="100000"/>
              <a:buFont typeface="+mj-lt"/>
              <a:buAutoNum type="alphaLcParenR"/>
            </a:pPr>
            <a:endParaRPr lang="en-AU" dirty="0"/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4506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what standards to apply?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if high and low skill workers are perfect substitutes?</a:t>
            </a:r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CA82D1-FD3A-384D-90C5-08A6378C71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662" y="2858142"/>
            <a:ext cx="4102287" cy="31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27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what standards to apply?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What if high and low skill workers are perfect complements?</a:t>
            </a:r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714375" indent="-352425">
              <a:lnSpc>
                <a:spcPct val="120000"/>
              </a:lnSpc>
              <a:buClr>
                <a:srgbClr val="0070C0"/>
              </a:buClr>
              <a:buSzPct val="50000"/>
              <a:buFont typeface="Wingdings" panose="05000000000000000000" pitchFamily="2" charset="2"/>
              <a:buChar char="v"/>
            </a:pPr>
            <a:endParaRPr lang="en-AU" i="1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Clr>
                <a:srgbClr val="0070C0"/>
              </a:buClr>
              <a:buSzPct val="50000"/>
              <a:buNone/>
            </a:pPr>
            <a:endParaRPr lang="en-AU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553413-4E75-B343-ADFA-1CA2F41F9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07" y="2941554"/>
            <a:ext cx="4185386" cy="325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677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634,9,First Question – who to hire.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11973</TotalTime>
  <Words>254</Words>
  <Application>Microsoft Macintosh PowerPoint</Application>
  <PresentationFormat>Widescreen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Tw Cen MT</vt:lpstr>
      <vt:lpstr>Wingdings</vt:lpstr>
      <vt:lpstr>Droplet</vt:lpstr>
      <vt:lpstr>Lecture 9.3 Hiring: Matching firms and employees</vt:lpstr>
      <vt:lpstr>what standards to apply?</vt:lpstr>
      <vt:lpstr>what standards to apply?</vt:lpstr>
      <vt:lpstr>what standards to apply?</vt:lpstr>
      <vt:lpstr>what standards to apply?</vt:lpstr>
      <vt:lpstr>what standards to apply?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552</cp:revision>
  <dcterms:created xsi:type="dcterms:W3CDTF">2015-02-25T21:48:00Z</dcterms:created>
  <dcterms:modified xsi:type="dcterms:W3CDTF">2020-10-24T10:04:06Z</dcterms:modified>
</cp:coreProperties>
</file>