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77" r:id="rId2"/>
    <p:sldId id="350" r:id="rId3"/>
    <p:sldId id="351" r:id="rId4"/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1"/>
    <p:restoredTop sz="83099"/>
  </p:normalViewPr>
  <p:slideViewPr>
    <p:cSldViewPr snapToGrid="0" snapToObjects="1">
      <p:cViewPr varScale="1">
        <p:scale>
          <a:sx n="101" d="100"/>
          <a:sy n="101" d="100"/>
        </p:scale>
        <p:origin x="512" y="20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Economic foundations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/>
              <a:t>Jason Collins</a:t>
            </a:r>
            <a:endParaRPr lang="en-AU" sz="2400" dirty="0"/>
          </a:p>
        </p:txBody>
      </p:sp>
      <p:pic>
        <p:nvPicPr>
          <p:cNvPr id="4" name="ElevenLabs_2023-09-28T01_45_25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0EED352B-2BC6-6ECA-2526-3E01FFDE4A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935037" y="0"/>
            <a:ext cx="812800" cy="812800"/>
          </a:xfrm>
          <a:prstGeom prst="rect">
            <a:avLst/>
          </a:prstGeom>
        </p:spPr>
      </p:pic>
      <p:pic>
        <p:nvPicPr>
          <p:cNvPr id="2" name="Picture 1" descr="A picture containing scissors&#10;&#10;Description automatically generated">
            <a:extLst>
              <a:ext uri="{FF2B5EF4-FFF2-40B4-BE49-F238E27FC236}">
                <a16:creationId xmlns:a16="http://schemas.microsoft.com/office/drawing/2014/main" id="{DFA3485F-389A-3D81-F263-ECE82AC67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9502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1. Preference relation</a:t>
            </a:r>
          </a:p>
          <a:p>
            <a:endParaRPr lang="en-AU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37AEF-18B7-7FC3-A5FF-87BB8238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Economic foundations</a:t>
            </a:r>
          </a:p>
        </p:txBody>
      </p:sp>
      <p:pic>
        <p:nvPicPr>
          <p:cNvPr id="3" name="ElevenLabs_2023-09-28T01_46_04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DB0C2493-8293-B1DD-B0F0-BEC73E5189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065212" y="18281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950269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1. Preference relation</a:t>
            </a:r>
          </a:p>
          <a:p>
            <a:endParaRPr lang="en-AU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2. Rationality</a:t>
            </a:r>
          </a:p>
          <a:p>
            <a:pPr marL="1600200" lvl="2" indent="-685800">
              <a:buFont typeface="Arial" panose="020B0604020202020204" pitchFamily="34" charset="0"/>
              <a:buChar char="•"/>
              <a:defRPr/>
            </a:pPr>
            <a:r>
              <a:rPr lang="en-AU" sz="3600" dirty="0">
                <a:solidFill>
                  <a:srgbClr val="000000"/>
                </a:solidFill>
              </a:rPr>
              <a:t>Completeness</a:t>
            </a:r>
          </a:p>
          <a:p>
            <a:pPr marL="1600200" lvl="2" indent="-685800">
              <a:buFont typeface="Arial" panose="020B0604020202020204" pitchFamily="34" charset="0"/>
              <a:buChar char="•"/>
              <a:defRPr/>
            </a:pP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Transitivity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AU" sz="40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37AEF-18B7-7FC3-A5FF-87BB8238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Economic foundations</a:t>
            </a:r>
          </a:p>
        </p:txBody>
      </p:sp>
      <p:pic>
        <p:nvPicPr>
          <p:cNvPr id="3" name="ElevenLabs_2023-09-28T01_46_37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25914AC9-636F-5823-AFCB-E450F2384A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165225" y="41643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5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95026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1. Preference relation</a:t>
            </a:r>
          </a:p>
          <a:p>
            <a:endParaRPr lang="en-AU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2. Rationality</a:t>
            </a:r>
          </a:p>
          <a:p>
            <a:pPr marL="1600200" lvl="2" indent="-685800">
              <a:buFont typeface="Arial" panose="020B0604020202020204" pitchFamily="34" charset="0"/>
              <a:buChar char="•"/>
              <a:defRPr/>
            </a:pPr>
            <a:r>
              <a:rPr lang="en-AU" sz="3600" dirty="0">
                <a:solidFill>
                  <a:srgbClr val="000000"/>
                </a:solidFill>
              </a:rPr>
              <a:t>Completeness</a:t>
            </a:r>
          </a:p>
          <a:p>
            <a:pPr marL="1600200" lvl="2" indent="-685800">
              <a:buFont typeface="Arial" panose="020B0604020202020204" pitchFamily="34" charset="0"/>
              <a:buChar char="•"/>
              <a:defRPr/>
            </a:pPr>
            <a:r>
              <a:rPr kumimoji="0" lang="en-AU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Transitivity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AU" sz="4000" dirty="0">
              <a:solidFill>
                <a:srgbClr val="000000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3. Utility functions</a:t>
            </a:r>
          </a:p>
          <a:p>
            <a:endParaRPr lang="en-AU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37AEF-18B7-7FC3-A5FF-87BB8238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Economic foundations</a:t>
            </a:r>
          </a:p>
        </p:txBody>
      </p:sp>
      <p:pic>
        <p:nvPicPr>
          <p:cNvPr id="3" name="ElevenLabs_2023-09-28T01_47_04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C9371749-0DDD-80F4-D7BF-6B7B6F97A2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04912" y="24364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8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20054</TotalTime>
  <Words>40</Words>
  <Application>Microsoft Macintosh PowerPoint</Application>
  <PresentationFormat>Widescreen</PresentationFormat>
  <Paragraphs>21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Presentation</vt:lpstr>
      <vt:lpstr>Economic foundations</vt:lpstr>
      <vt:lpstr>Economic foundations</vt:lpstr>
      <vt:lpstr>Economic foundations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74</cp:revision>
  <dcterms:created xsi:type="dcterms:W3CDTF">2022-02-14T06:08:26Z</dcterms:created>
  <dcterms:modified xsi:type="dcterms:W3CDTF">2024-09-20T06:23:02Z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