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77" r:id="rId2"/>
    <p:sldId id="309" r:id="rId3"/>
    <p:sldId id="310" r:id="rId4"/>
    <p:sldId id="311" r:id="rId5"/>
    <p:sldId id="314" r:id="rId6"/>
    <p:sldId id="312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/>
    <p:restoredTop sz="83099"/>
  </p:normalViewPr>
  <p:slideViewPr>
    <p:cSldViewPr snapToGrid="0" snapToObjects="1">
      <p:cViewPr varScale="1">
        <p:scale>
          <a:sx n="101" d="100"/>
          <a:sy n="101" d="100"/>
        </p:scale>
        <p:origin x="344" y="20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64B19-607B-B942-B14B-DB932692D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2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726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8.png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8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/>
              <a:t>Utility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/>
              <a:t>Jason Collins</a:t>
            </a:r>
            <a:endParaRPr lang="en-AU" sz="2400" dirty="0"/>
          </a:p>
        </p:txBody>
      </p:sp>
      <p:pic>
        <p:nvPicPr>
          <p:cNvPr id="2" name="Picture 1" descr="A picture containing scissors&#10;&#10;Description automatically generated">
            <a:extLst>
              <a:ext uri="{FF2B5EF4-FFF2-40B4-BE49-F238E27FC236}">
                <a16:creationId xmlns:a16="http://schemas.microsoft.com/office/drawing/2014/main" id="{C167C2EB-0A15-014D-C96E-44A683C69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pic>
        <p:nvPicPr>
          <p:cNvPr id="3" name="ElevenLabs_2023-09-30T05_49_01_Conversion">
            <a:hlinkClick r:id="" action="ppaction://media"/>
            <a:extLst>
              <a:ext uri="{FF2B5EF4-FFF2-40B4-BE49-F238E27FC236}">
                <a16:creationId xmlns:a16="http://schemas.microsoft.com/office/drawing/2014/main" id="{BF4709AF-AF00-1FAA-759A-38DBC514E8A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12800" y="70691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3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2"/>
          </p:nvPr>
        </p:nvSpPr>
        <p:spPr>
          <a:xfrm>
            <a:off x="1334435" y="1956337"/>
            <a:ext cx="3777891" cy="2698793"/>
          </a:xfrm>
        </p:spPr>
        <p:txBody>
          <a:bodyPr>
            <a:noAutofit/>
          </a:bodyPr>
          <a:lstStyle/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Banana — 3</a:t>
            </a:r>
          </a:p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Orange — 2</a:t>
            </a:r>
          </a:p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Apple — 1</a:t>
            </a:r>
          </a:p>
        </p:txBody>
      </p:sp>
      <p:pic>
        <p:nvPicPr>
          <p:cNvPr id="2" name="ElevenLabs_2023-09-30T06_01_51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3ECC1D7A-29CB-4892-6EA0-D10B97F4CB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128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8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9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2"/>
          </p:nvPr>
        </p:nvSpPr>
        <p:spPr>
          <a:xfrm>
            <a:off x="1334435" y="1956337"/>
            <a:ext cx="3777891" cy="2698793"/>
          </a:xfrm>
        </p:spPr>
        <p:txBody>
          <a:bodyPr>
            <a:noAutofit/>
          </a:bodyPr>
          <a:lstStyle/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Banana — 3</a:t>
            </a:r>
          </a:p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Orange — 2</a:t>
            </a:r>
          </a:p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Apple —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6D4C32-0A98-7529-D7A1-4A6B4ADA3227}"/>
              </a:ext>
            </a:extLst>
          </p:cNvPr>
          <p:cNvSpPr txBox="1">
            <a:spLocks/>
          </p:cNvSpPr>
          <p:nvPr/>
        </p:nvSpPr>
        <p:spPr>
          <a:xfrm>
            <a:off x="6539344" y="1956337"/>
            <a:ext cx="4573979" cy="26987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Banana — 300</a:t>
            </a:r>
          </a:p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Orange — 2</a:t>
            </a:r>
          </a:p>
          <a:p>
            <a:pPr marL="309659" marR="821722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79360" algn="l"/>
              </a:tabLst>
            </a:pPr>
            <a:r>
              <a:rPr lang="en-US" sz="3200" dirty="0">
                <a:solidFill>
                  <a:schemeClr val="tx1"/>
                </a:solidFill>
                <a:cs typeface="Arial"/>
              </a:rPr>
              <a:t>Apple — 1</a:t>
            </a:r>
          </a:p>
        </p:txBody>
      </p:sp>
      <p:pic>
        <p:nvPicPr>
          <p:cNvPr id="2" name="ElevenLabs_2023-09-30T05_50_43_Conversion">
            <a:hlinkClick r:id="" action="ppaction://media"/>
            <a:extLst>
              <a:ext uri="{FF2B5EF4-FFF2-40B4-BE49-F238E27FC236}">
                <a16:creationId xmlns:a16="http://schemas.microsoft.com/office/drawing/2014/main" id="{28A4A650-154F-68D2-5CCB-C8AD457266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128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2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8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</p:spPr>
            <p:txBody>
              <a:bodyPr>
                <a:normAutofit/>
              </a:bodyPr>
              <a:lstStyle/>
              <a:p>
                <a:pPr marL="0"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US" sz="54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5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5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</m:oMath>
                  </m:oMathPara>
                </a14:m>
                <a:endParaRPr lang="en-AU" sz="5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ElevenLabs_2023-09-30T05_51_57_Conversion">
            <a:hlinkClick r:id="" action="ppaction://media"/>
            <a:extLst>
              <a:ext uri="{FF2B5EF4-FFF2-40B4-BE49-F238E27FC236}">
                <a16:creationId xmlns:a16="http://schemas.microsoft.com/office/drawing/2014/main" id="{209DBB85-D7F2-D8AD-01F4-B30E093EEF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12800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7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</p:spPr>
            <p:txBody>
              <a:bodyPr>
                <a:normAutofit/>
              </a:bodyPr>
              <a:lstStyle/>
              <a:p>
                <a:pPr marL="0"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4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banana</m:t>
                        </m:r>
                      </m:e>
                    </m:d>
                    <m:r>
                      <a:rPr lang="en-AU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4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orange</m:t>
                        </m:r>
                      </m:e>
                    </m:d>
                    <m:r>
                      <a:rPr lang="en-AU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sz="40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4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sz="4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apple</m:t>
                        </m:r>
                      </m:e>
                    </m:d>
                    <m:r>
                      <a:rPr lang="en-US" sz="4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4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sz="4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17203" y="1388298"/>
                <a:ext cx="10957594" cy="408140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ElevenLabs_2023-09-30T06_04_33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3B57DBAC-8E48-C145-D00A-56F3CE16F2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95362" y="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2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rmAutofit/>
              </a:bodyPr>
              <a:lstStyle/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𝑥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≽</m:t>
                      </m:r>
                      <m:r>
                        <a:rPr lang="en-US" sz="4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𝑦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≥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4000" i="1" dirty="0">
                  <a:solidFill>
                    <a:schemeClr val="tx1"/>
                  </a:solidFill>
                  <a:ea typeface="Verdana" pitchFamily="34" charset="0"/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𝑥</m:t>
                      </m:r>
                      <m:r>
                        <a:rPr lang="en-US" sz="4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sz="4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𝑦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⇔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𝑥</m:t>
                          </m:r>
                        </m:e>
                      </m:d>
                      <m:r>
                        <a:rPr lang="en-AU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&gt;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𝑢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(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𝑦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)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  <a:ea typeface="Verdana" pitchFamily="34" charset="0"/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𝑥</m:t>
                      </m:r>
                      <m:r>
                        <a:rPr lang="en-US" sz="4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∼</m:t>
                      </m:r>
                      <m:r>
                        <a:rPr lang="en-US" sz="40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𝑦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⇔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𝑥</m:t>
                          </m:r>
                        </m:e>
                      </m:d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=</m:t>
                      </m:r>
                      <m:r>
                        <a:rPr lang="en-US" sz="4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𝑢</m:t>
                      </m:r>
                      <m:d>
                        <m:dPr>
                          <m:ctrlP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</m:ctrlPr>
                        </m:dPr>
                        <m:e>
                          <m:r>
                            <a:rPr lang="en-U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4000" i="1" dirty="0">
                  <a:solidFill>
                    <a:schemeClr val="tx1"/>
                  </a:solidFill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ElevenLabs_2023-09-30T05_57_58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0ED2E8E6-1FA0-0B5E-FCB5-D80D25663C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12800" y="119063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1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idx="12"/>
              </p:nvPr>
            </p:nvSpPr>
            <p:spPr/>
            <p:txBody>
              <a:bodyPr>
                <a:normAutofit/>
              </a:bodyPr>
              <a:lstStyle/>
              <a:p>
                <a:pPr marL="0"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3400" i="1" dirty="0">
                  <a:solidFill>
                    <a:schemeClr val="tx1"/>
                  </a:solidFill>
                  <a:latin typeface="Cambria Math" panose="02040503050406030204" pitchFamily="18" charset="0"/>
                  <a:ea typeface="Verdana" pitchFamily="34" charset="0"/>
                </a:endParaRPr>
              </a:p>
              <a:p>
                <a:pPr marL="0"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3400" i="1" dirty="0">
                  <a:solidFill>
                    <a:schemeClr val="tx1"/>
                  </a:solidFill>
                  <a:latin typeface="Cambria Math" panose="02040503050406030204" pitchFamily="18" charset="0"/>
                  <a:ea typeface="Verdana" pitchFamily="34" charset="0"/>
                </a:endParaRPr>
              </a:p>
              <a:p>
                <a:pPr marL="0"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𝑢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(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𝑏𝑎𝑛𝑎𝑛𝑎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)=3&gt;2=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𝑢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(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𝑜𝑟𝑎𝑛𝑔𝑒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)⟺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𝑏𝑎𝑛𝑎𝑛𝑎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≻</m:t>
                      </m:r>
                      <m:r>
                        <a:rPr lang="en-US" sz="3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Verdana" pitchFamily="34" charset="0"/>
                        </a:rPr>
                        <m:t>𝑜𝑟𝑎𝑛𝑔𝑒</m:t>
                      </m:r>
                    </m:oMath>
                  </m:oMathPara>
                </a14:m>
                <a:endParaRPr lang="en-AU" sz="3400" i="1" dirty="0">
                  <a:solidFill>
                    <a:schemeClr val="tx1"/>
                  </a:solidFill>
                  <a:ea typeface="Verdana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ElevenLabs_2023-09-30T06_08_09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B4FBE735-69F1-3628-CE61-1CD056197A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812800" y="904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5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3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20020</TotalTime>
  <Words>93</Words>
  <Application>Microsoft Macintosh PowerPoint</Application>
  <PresentationFormat>Widescreen</PresentationFormat>
  <Paragraphs>27</Paragraphs>
  <Slides>7</Slides>
  <Notes>2</Notes>
  <HiddenSlides>0</HiddenSlides>
  <MMClips>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Helvetica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70</cp:revision>
  <dcterms:created xsi:type="dcterms:W3CDTF">2022-02-14T06:08:26Z</dcterms:created>
  <dcterms:modified xsi:type="dcterms:W3CDTF">2024-09-20T06:26:40Z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