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6"/>
    <p:restoredTop sz="96327"/>
  </p:normalViewPr>
  <p:slideViewPr>
    <p:cSldViewPr snapToGrid="0" snapToObjects="1">
      <p:cViewPr varScale="1">
        <p:scale>
          <a:sx n="92" d="100"/>
          <a:sy n="92" d="100"/>
        </p:scale>
        <p:origin x="192" y="864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8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85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0"/>
              <a:t>/1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49151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0"/>
              <a:t>/1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209867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27/4/2023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93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9C484-2EDC-28AE-5FD2-FEC8A059C18C}"/>
              </a:ext>
            </a:extLst>
          </p:cNvPr>
          <p:cNvSpPr txBox="1"/>
          <p:nvPr userDrawn="1"/>
        </p:nvSpPr>
        <p:spPr>
          <a:xfrm>
            <a:off x="11692217" y="61813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EF829EA-8134-CA43-B2C7-DE96B57AE2D5}" type="slidenum">
              <a:rPr lang="en-AU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6" r:id="rId3"/>
    <p:sldLayoutId id="2147483715" r:id="rId4"/>
    <p:sldLayoutId id="2147483726" r:id="rId5"/>
    <p:sldLayoutId id="2147483718" r:id="rId6"/>
    <p:sldLayoutId id="2147483728" r:id="rId7"/>
    <p:sldLayoutId id="2147483703" r:id="rId8"/>
    <p:sldLayoutId id="2147483727" r:id="rId9"/>
    <p:sldLayoutId id="2147483725" r:id="rId10"/>
    <p:sldLayoutId id="2147483730" r:id="rId11"/>
    <p:sldLayoutId id="2147483731" r:id="rId12"/>
    <p:sldLayoutId id="214748373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44041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Behavioural game theory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16909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43</cp:revision>
  <dcterms:created xsi:type="dcterms:W3CDTF">2022-02-14T06:08:26Z</dcterms:created>
  <dcterms:modified xsi:type="dcterms:W3CDTF">2023-04-27T02:01:20Z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