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436" r:id="rId3"/>
    <p:sldId id="419" r:id="rId4"/>
    <p:sldId id="437" r:id="rId5"/>
    <p:sldId id="394" r:id="rId6"/>
    <p:sldId id="389" r:id="rId7"/>
    <p:sldId id="42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248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9/5/2023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11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4404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000" dirty="0"/>
              <a:t>Reciprocity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199281" cy="1174794"/>
          </a:xfrm>
        </p:spPr>
        <p:txBody>
          <a:bodyPr numCol="1"/>
          <a:lstStyle/>
          <a:p>
            <a:pPr marL="285750" marR="31082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19628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Instrumental reciprocity</a:t>
            </a:r>
          </a:p>
          <a:p>
            <a:pPr marL="285750" marR="310820" indent="-28575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19628" algn="l"/>
              </a:tabLst>
            </a:pPr>
            <a:r>
              <a:rPr lang="en-AU" sz="2800" dirty="0">
                <a:solidFill>
                  <a:schemeClr val="tx1"/>
                </a:solidFill>
                <a:cs typeface="Arial"/>
              </a:rPr>
              <a:t>Intrinsic reciprocity</a:t>
            </a:r>
            <a:endParaRPr lang="en-AU" sz="3200" spc="-1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/>
              <a:t>Reciprocity</a:t>
            </a:r>
          </a:p>
        </p:txBody>
      </p:sp>
    </p:spTree>
    <p:extLst>
      <p:ext uri="{BB962C8B-B14F-4D97-AF65-F5344CB8AC3E}">
        <p14:creationId xmlns:p14="http://schemas.microsoft.com/office/powerpoint/2010/main" val="428562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051499-354B-8E87-CF9C-265DC636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2061480"/>
            <a:ext cx="11585825" cy="273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3ECF8D2-D105-8997-02A7-BF5EA3CA0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92" y="152401"/>
            <a:ext cx="6014407" cy="327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7F957D-7A5E-EC8B-6146-F1DE00646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495" y="3428999"/>
            <a:ext cx="6096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15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DD51CB3-35B3-6E91-D177-93D6DAD43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16" y="2383371"/>
            <a:ext cx="11231367" cy="20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1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19359-3533-C6BD-27E3-4145F03F0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40" y="1705255"/>
            <a:ext cx="5039417" cy="3447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1319D-DDB3-983E-E615-326D5B672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863" y="1705255"/>
            <a:ext cx="5099490" cy="34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9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3FD638-6814-54C1-0A93-5E4A1F77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0"/>
            <a:ext cx="7702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11">
    <a:dk1>
      <a:srgbClr val="000000"/>
    </a:dk1>
    <a:lt1>
      <a:srgbClr val="FFFFFF"/>
    </a:lt1>
    <a:dk2>
      <a:srgbClr val="323232"/>
    </a:dk2>
    <a:lt2>
      <a:srgbClr val="B2B2B2"/>
    </a:lt2>
    <a:accent1>
      <a:srgbClr val="0F4BEB"/>
    </a:accent1>
    <a:accent2>
      <a:srgbClr val="FF2305"/>
    </a:accent2>
    <a:accent3>
      <a:srgbClr val="000000"/>
    </a:accent3>
    <a:accent4>
      <a:srgbClr val="FAF528"/>
    </a:accent4>
    <a:accent5>
      <a:srgbClr val="09D369"/>
    </a:accent5>
    <a:accent6>
      <a:srgbClr val="FF9600"/>
    </a:accent6>
    <a:hlink>
      <a:srgbClr val="00B7E0"/>
    </a:hlink>
    <a:folHlink>
      <a:srgbClr val="00B7E0"/>
    </a:folHlink>
  </a:clrScheme>
</a:themeOverride>
</file>

<file path=ppt/theme/themeOverride2.xml><?xml version="1.0" encoding="utf-8"?>
<a:themeOverride xmlns:a="http://schemas.openxmlformats.org/drawingml/2006/main">
  <a:clrScheme name="211">
    <a:dk1>
      <a:srgbClr val="000000"/>
    </a:dk1>
    <a:lt1>
      <a:srgbClr val="FFFFFF"/>
    </a:lt1>
    <a:dk2>
      <a:srgbClr val="323232"/>
    </a:dk2>
    <a:lt2>
      <a:srgbClr val="B2B2B2"/>
    </a:lt2>
    <a:accent1>
      <a:srgbClr val="0F4BEB"/>
    </a:accent1>
    <a:accent2>
      <a:srgbClr val="FF2305"/>
    </a:accent2>
    <a:accent3>
      <a:srgbClr val="000000"/>
    </a:accent3>
    <a:accent4>
      <a:srgbClr val="FAF528"/>
    </a:accent4>
    <a:accent5>
      <a:srgbClr val="09D369"/>
    </a:accent5>
    <a:accent6>
      <a:srgbClr val="FF9600"/>
    </a:accent6>
    <a:hlink>
      <a:srgbClr val="00B7E0"/>
    </a:hlink>
    <a:folHlink>
      <a:srgbClr val="00B7E0"/>
    </a:folHlink>
  </a:clrScheme>
</a:themeOverride>
</file>

<file path=ppt/theme/themeOverride3.xml><?xml version="1.0" encoding="utf-8"?>
<a:themeOverride xmlns:a="http://schemas.openxmlformats.org/drawingml/2006/main">
  <a:clrScheme name="211">
    <a:dk1>
      <a:srgbClr val="000000"/>
    </a:dk1>
    <a:lt1>
      <a:srgbClr val="FFFFFF"/>
    </a:lt1>
    <a:dk2>
      <a:srgbClr val="323232"/>
    </a:dk2>
    <a:lt2>
      <a:srgbClr val="B2B2B2"/>
    </a:lt2>
    <a:accent1>
      <a:srgbClr val="0F4BEB"/>
    </a:accent1>
    <a:accent2>
      <a:srgbClr val="FF2305"/>
    </a:accent2>
    <a:accent3>
      <a:srgbClr val="000000"/>
    </a:accent3>
    <a:accent4>
      <a:srgbClr val="FAF528"/>
    </a:accent4>
    <a:accent5>
      <a:srgbClr val="09D369"/>
    </a:accent5>
    <a:accent6>
      <a:srgbClr val="FF9600"/>
    </a:accent6>
    <a:hlink>
      <a:srgbClr val="00B7E0"/>
    </a:hlink>
    <a:folHlink>
      <a:srgbClr val="00B7E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18679</TotalTime>
  <Words>12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76</cp:revision>
  <dcterms:created xsi:type="dcterms:W3CDTF">2022-02-14T06:08:26Z</dcterms:created>
  <dcterms:modified xsi:type="dcterms:W3CDTF">2023-05-09T05:22:17Z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