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65" r:id="rId3"/>
    <p:sldId id="41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8/5/2023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99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4404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Reputation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B147D8-E747-9200-585C-DE5417D9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95" y="0"/>
            <a:ext cx="504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02AA9F1-1E26-0F22-C72A-5B80D588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71" y="634559"/>
            <a:ext cx="8835057" cy="55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8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16408</TotalTime>
  <Words>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67</cp:revision>
  <dcterms:created xsi:type="dcterms:W3CDTF">2022-02-14T06:08:26Z</dcterms:created>
  <dcterms:modified xsi:type="dcterms:W3CDTF">2023-05-08T05:09:38Z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