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435" r:id="rId3"/>
    <p:sldId id="350" r:id="rId4"/>
    <p:sldId id="423" r:id="rId5"/>
    <p:sldId id="436" r:id="rId6"/>
    <p:sldId id="4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1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5024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Social preferences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1"/>
          <a:lstStyle/>
          <a:p>
            <a:pPr marL="571500" indent="-571500">
              <a:lnSpc>
                <a:spcPct val="120000"/>
              </a:lnSpc>
              <a:buClr>
                <a:srgbClr val="0070C0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200" dirty="0"/>
              <a:t>Distribution: </a:t>
            </a:r>
            <a:r>
              <a:rPr lang="en-AU" sz="3200" b="0" i="0" dirty="0">
                <a:solidFill>
                  <a:srgbClr val="000000"/>
                </a:solidFill>
                <a:effectLst/>
              </a:rPr>
              <a:t>the division of resources</a:t>
            </a:r>
            <a:endParaRPr lang="en-US" sz="3200" dirty="0"/>
          </a:p>
          <a:p>
            <a:pPr marL="571500" indent="-571500">
              <a:lnSpc>
                <a:spcPct val="120000"/>
              </a:lnSpc>
              <a:buClr>
                <a:srgbClr val="0070C0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200" dirty="0"/>
              <a:t>Reputation: </a:t>
            </a:r>
            <a:r>
              <a:rPr lang="en-AU" sz="3200" b="0" i="0" dirty="0">
                <a:solidFill>
                  <a:srgbClr val="000000"/>
                </a:solidFill>
                <a:effectLst/>
              </a:rPr>
              <a:t>what other people think</a:t>
            </a:r>
            <a:endParaRPr lang="en-US" sz="3200" dirty="0"/>
          </a:p>
          <a:p>
            <a:pPr marL="571500" indent="-571500">
              <a:lnSpc>
                <a:spcPct val="120000"/>
              </a:lnSpc>
              <a:buClr>
                <a:srgbClr val="0070C0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200" dirty="0"/>
              <a:t>Reciprocity: the intentions and actions of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Social preferences</a:t>
            </a:r>
          </a:p>
        </p:txBody>
      </p:sp>
    </p:spTree>
    <p:extLst>
      <p:ext uri="{BB962C8B-B14F-4D97-AF65-F5344CB8AC3E}">
        <p14:creationId xmlns:p14="http://schemas.microsoft.com/office/powerpoint/2010/main" val="22130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3622-480F-FE38-CE9F-2E15AA542753}"/>
              </a:ext>
            </a:extLst>
          </p:cNvPr>
          <p:cNvSpPr txBox="1"/>
          <p:nvPr/>
        </p:nvSpPr>
        <p:spPr>
          <a:xfrm>
            <a:off x="685019" y="1161188"/>
            <a:ext cx="5803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ultimatum game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EA673-272E-9E9E-A8E3-48A2789C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1219200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9F435B-5A13-B16F-9007-45E1F77CADBB}"/>
              </a:ext>
            </a:extLst>
          </p:cNvPr>
          <p:cNvGrpSpPr/>
          <p:nvPr/>
        </p:nvGrpSpPr>
        <p:grpSpPr>
          <a:xfrm>
            <a:off x="1724267" y="1072680"/>
            <a:ext cx="8743465" cy="4712639"/>
            <a:chOff x="1201918" y="1266921"/>
            <a:chExt cx="8743465" cy="47126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7CA71B-5B91-D59D-4C16-6F77E0B60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99"/>
            <a:stretch/>
          </p:blipFill>
          <p:spPr>
            <a:xfrm>
              <a:off x="6020498" y="2569604"/>
              <a:ext cx="3924885" cy="33525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3A851B-8BC8-3F48-7E10-A41231546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848"/>
            <a:stretch/>
          </p:blipFill>
          <p:spPr>
            <a:xfrm>
              <a:off x="1201918" y="1266921"/>
              <a:ext cx="3924885" cy="47126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246A4B-97F7-53DF-360C-2DF5F24F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0498" y="1708612"/>
              <a:ext cx="3924885" cy="837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7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70B061-DACD-5B89-6A21-65F896445EED}"/>
              </a:ext>
            </a:extLst>
          </p:cNvPr>
          <p:cNvSpPr txBox="1"/>
          <p:nvPr/>
        </p:nvSpPr>
        <p:spPr>
          <a:xfrm>
            <a:off x="685019" y="1017350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dictator game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DCC8FE-05CE-4B41-F52B-E59368B6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6813"/>
            <a:ext cx="12192000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4E96AB-1F93-1E1E-E566-D4052B6B6966}"/>
              </a:ext>
            </a:extLst>
          </p:cNvPr>
          <p:cNvGrpSpPr/>
          <p:nvPr/>
        </p:nvGrpSpPr>
        <p:grpSpPr>
          <a:xfrm>
            <a:off x="787552" y="1368973"/>
            <a:ext cx="10616895" cy="3713319"/>
            <a:chOff x="712006" y="2005970"/>
            <a:chExt cx="10616895" cy="37133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C58F9F-B1AC-A988-F0A0-337AAE34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006" y="2005970"/>
              <a:ext cx="5214193" cy="37133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8E2A15-BCC5-7FC2-7420-AE98D516D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5803" y="2005970"/>
              <a:ext cx="5063098" cy="3713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92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26063</TotalTime>
  <Words>36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67</cp:revision>
  <dcterms:created xsi:type="dcterms:W3CDTF">2022-02-14T06:08:26Z</dcterms:created>
  <dcterms:modified xsi:type="dcterms:W3CDTF">2023-05-04T01:43:03Z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