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77" r:id="rId2"/>
    <p:sldId id="354" r:id="rId3"/>
    <p:sldId id="355" r:id="rId4"/>
    <p:sldId id="357" r:id="rId5"/>
    <p:sldId id="353" r:id="rId6"/>
    <p:sldId id="356" r:id="rId7"/>
    <p:sldId id="359" r:id="rId8"/>
    <p:sldId id="360" r:id="rId9"/>
    <p:sldId id="3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71"/>
    <p:restoredTop sz="97840"/>
  </p:normalViewPr>
  <p:slideViewPr>
    <p:cSldViewPr snapToGrid="0" snapToObjects="1">
      <p:cViewPr varScale="1">
        <p:scale>
          <a:sx n="114" d="100"/>
          <a:sy n="114" d="100"/>
        </p:scale>
        <p:origin x="168" y="384"/>
      </p:cViewPr>
      <p:guideLst/>
    </p:cSldViewPr>
  </p:slideViewPr>
  <p:outlineViewPr>
    <p:cViewPr>
      <p:scale>
        <a:sx n="33" d="100"/>
        <a:sy n="33" d="100"/>
      </p:scale>
      <p:origin x="0" y="-4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E1ED748-4D69-8E47-8745-96A1DB41475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1711104"/>
            <a:ext cx="10483912" cy="514689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9145" y="2674620"/>
            <a:ext cx="6522855" cy="1000635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570" y="3943226"/>
            <a:ext cx="6534430" cy="1190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10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1568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C6F0645-197D-B84F-B675-88DE6BD559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" y="2291617"/>
            <a:ext cx="3550507" cy="230751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2089539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3362941"/>
            <a:ext cx="5670619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Intro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F13B9-1247-F34B-A392-F9E28C093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0302" y="2291617"/>
            <a:ext cx="1684454" cy="2294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89A93-1F8F-3447-A5DD-76B2726A6D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530" y="0"/>
            <a:ext cx="710973" cy="22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3C822-ADCD-2D46-9609-52E133B6AA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6376" y="4586288"/>
            <a:ext cx="1407458" cy="22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973433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Ac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2543833"/>
            <a:ext cx="5670619" cy="276539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 would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2CA02-5619-624F-A973-2319DAB02C15}"/>
              </a:ext>
            </a:extLst>
          </p:cNvPr>
          <p:cNvSpPr/>
          <p:nvPr userDrawn="1"/>
        </p:nvSpPr>
        <p:spPr>
          <a:xfrm>
            <a:off x="6266046" y="5515276"/>
            <a:ext cx="365760" cy="1342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2F0AF-EA09-B44A-BA29-1E0081E85CDB}"/>
              </a:ext>
            </a:extLst>
          </p:cNvPr>
          <p:cNvCxnSpPr>
            <a:cxnSpLocks/>
          </p:cNvCxnSpPr>
          <p:nvPr userDrawn="1"/>
        </p:nvCxnSpPr>
        <p:spPr>
          <a:xfrm>
            <a:off x="6035675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23A92-648F-B041-B3DE-B949C6337207}"/>
              </a:ext>
            </a:extLst>
          </p:cNvPr>
          <p:cNvCxnSpPr>
            <a:cxnSpLocks/>
          </p:cNvCxnSpPr>
          <p:nvPr userDrawn="1"/>
        </p:nvCxnSpPr>
        <p:spPr>
          <a:xfrm>
            <a:off x="6782172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0B39B04-92E5-BF44-A749-1972D25D3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93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E0ADC-615D-6448-A454-8E3BFDFE3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0" b="10407"/>
          <a:stretch/>
        </p:blipFill>
        <p:spPr>
          <a:xfrm>
            <a:off x="1874133" y="0"/>
            <a:ext cx="850835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9262" y="2201937"/>
            <a:ext cx="5809126" cy="34176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lang="en-AU" sz="2900" smtClean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599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4769769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>
                <a:effectLst/>
                <a:latin typeface="Helvetica" pitchFamily="2" charset="0"/>
              </a:rPr>
              <a:t>Tiunt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59C1BB-5DB3-4545-BC15-9C1CC6D87E1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544393" y="3847315"/>
            <a:ext cx="3945836" cy="1976435"/>
          </a:xfrm>
          <a:solidFill>
            <a:schemeClr val="tx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F96B60-C3E6-1E43-A1EF-B695A728B0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0229" y="3842720"/>
            <a:ext cx="1991767" cy="1976435"/>
          </a:xfrm>
          <a:solidFill>
            <a:schemeClr val="accent1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24C1E3-128E-1F4F-A796-DB00C9C8B74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544393" y="1882718"/>
            <a:ext cx="1980337" cy="1976435"/>
          </a:xfrm>
          <a:solidFill>
            <a:schemeClr val="bg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9D2F31-417C-334D-B0FD-273964A6804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24730" y="1878123"/>
            <a:ext cx="3957267" cy="197643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335070" cy="7262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6479" y="2507743"/>
            <a:ext cx="10756142" cy="3123623"/>
          </a:xfrm>
          <a:noFill/>
        </p:spPr>
        <p:txBody>
          <a:bodyPr t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insert table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4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47646" y="2182197"/>
            <a:ext cx="4213990" cy="3515695"/>
          </a:xfrm>
          <a:noFill/>
        </p:spPr>
        <p:txBody>
          <a:bodyPr tIns="0" bIns="468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96D124-1F00-DC4C-9384-D7CA80EA6C5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16478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5059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8520DE-9604-514D-9A44-1CC3729B9F8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416" y="2272421"/>
            <a:ext cx="5113662" cy="1186004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8416" y="3745828"/>
            <a:ext cx="5113662" cy="13284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DC7C851-CFFF-5142-B698-9A19B56DBC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75705F-056C-E84F-941D-51846364E08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08966" y="1846729"/>
            <a:ext cx="5463655" cy="395343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7569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76331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3484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3511028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8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836509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640677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21/9/2024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637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DC8335-2624-9446-A90D-6DDFCA9AC2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5118" y="2181652"/>
            <a:ext cx="4232797" cy="1247348"/>
          </a:xfrm>
        </p:spPr>
        <p:txBody>
          <a:bodyPr anchor="t"/>
          <a:lstStyle>
            <a:lvl1pPr>
              <a:defRPr sz="3400" b="1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535118" y="3429000"/>
            <a:ext cx="4232797" cy="2185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74A7-5BDD-6A4F-B249-910440AD9E9A}"/>
              </a:ext>
            </a:extLst>
          </p:cNvPr>
          <p:cNvSpPr txBox="1"/>
          <p:nvPr userDrawn="1"/>
        </p:nvSpPr>
        <p:spPr>
          <a:xfrm>
            <a:off x="619685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829D-0D3F-904D-9EA2-9538BC4D2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70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CED-F544-F742-9789-3164A6A500D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UTS CRICOS 00099F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A0ED4D8-6F83-E64C-B78D-18D8732B420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1142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</p:spTree>
    <p:extLst>
      <p:ext uri="{BB962C8B-B14F-4D97-AF65-F5344CB8AC3E}">
        <p14:creationId xmlns:p14="http://schemas.microsoft.com/office/powerpoint/2010/main" val="260135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09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95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7" r:id="rId4"/>
    <p:sldLayoutId id="2147483708" r:id="rId5"/>
    <p:sldLayoutId id="2147483685" r:id="rId6"/>
    <p:sldLayoutId id="2147483716" r:id="rId7"/>
    <p:sldLayoutId id="2147483715" r:id="rId8"/>
    <p:sldLayoutId id="2147483726" r:id="rId9"/>
    <p:sldLayoutId id="2147483718" r:id="rId10"/>
    <p:sldLayoutId id="2147483728" r:id="rId11"/>
    <p:sldLayoutId id="2147483688" r:id="rId12"/>
    <p:sldLayoutId id="2147483729" r:id="rId13"/>
    <p:sldLayoutId id="2147483720" r:id="rId14"/>
    <p:sldLayoutId id="2147483703" r:id="rId15"/>
    <p:sldLayoutId id="2147483727" r:id="rId16"/>
    <p:sldLayoutId id="2147483721" r:id="rId17"/>
    <p:sldLayoutId id="2147483723" r:id="rId18"/>
    <p:sldLayoutId id="2147483724" r:id="rId19"/>
    <p:sldLayoutId id="2147483722" r:id="rId20"/>
    <p:sldLayoutId id="2147483725" r:id="rId21"/>
    <p:sldLayoutId id="2147483730" r:id="rId22"/>
    <p:sldLayoutId id="2147483731" r:id="rId23"/>
    <p:sldLayoutId id="2147483732" r:id="rId24"/>
    <p:sldLayoutId id="2147483733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6370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Independence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7227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/>
              <a:t>Jason Collins</a:t>
            </a:r>
            <a:endParaRPr lang="en-AU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68B5BF-36B4-153B-75FA-CEB1BE6EE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555" y="1754966"/>
            <a:ext cx="5103034" cy="5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1109674" y="2841603"/>
                <a:ext cx="9972652" cy="1174794"/>
              </a:xfrm>
            </p:spPr>
            <p:txBody>
              <a:bodyPr/>
              <a:lstStyle/>
              <a:p>
                <a:pPr>
                  <a:spcBef>
                    <a:spcPts val="10"/>
                  </a:spcBef>
                  <a:buClr>
                    <a:srgbClr val="0000FF"/>
                  </a:buClr>
                  <a:tabLst>
                    <a:tab pos="650582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</a:rPr>
                        <m:t>orange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apple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1109674" y="2841603"/>
                <a:ext cx="9972652" cy="11747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36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1109674" y="2360601"/>
                <a:ext cx="9972652" cy="2136797"/>
              </a:xfrm>
            </p:spPr>
            <p:txBody>
              <a:bodyPr/>
              <a:lstStyle/>
              <a:p>
                <a:pPr>
                  <a:spcBef>
                    <a:spcPts val="10"/>
                  </a:spcBef>
                  <a:buClr>
                    <a:srgbClr val="0000FF"/>
                  </a:buClr>
                  <a:tabLst>
                    <a:tab pos="650582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0" smtClean="0">
                          <a:latin typeface="Cambria Math" panose="02040503050406030204" pitchFamily="18" charset="0"/>
                        </a:rPr>
                        <m:t>50% 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</a:rPr>
                        <m:t>chance</m:t>
                      </m:r>
                      <m:r>
                        <a:rPr lang="en-AU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AU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</a:rPr>
                        <m:t>orange</m:t>
                      </m:r>
                      <m:r>
                        <a:rPr lang="en-AU" sz="3600" b="0" i="0" smtClean="0">
                          <a:latin typeface="Cambria Math" panose="02040503050406030204" pitchFamily="18" charset="0"/>
                        </a:rPr>
                        <m:t>+50% 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</a:rPr>
                        <m:t>change</m:t>
                      </m:r>
                      <m:r>
                        <a:rPr lang="en-AU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AU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AU" sz="3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</a:rPr>
                        <m:t>pear</m:t>
                      </m:r>
                    </m:oMath>
                  </m:oMathPara>
                </a14:m>
                <a:endParaRPr lang="en-AU" sz="3600" b="0" i="0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0"/>
                  </a:spcBef>
                  <a:buClr>
                    <a:srgbClr val="0000FF"/>
                  </a:buClr>
                  <a:tabLst>
                    <a:tab pos="650582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lang="en-AU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10"/>
                  </a:spcBef>
                  <a:buClr>
                    <a:srgbClr val="0000FF"/>
                  </a:buClr>
                  <a:tabLst>
                    <a:tab pos="650582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50% 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chance</m:t>
                      </m:r>
                      <m: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apple</m:t>
                      </m:r>
                      <m: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+50% 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chance</m:t>
                      </m:r>
                      <m: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pear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1109674" y="2360601"/>
                <a:ext cx="9972652" cy="2136797"/>
              </a:xfrm>
              <a:blipFill>
                <a:blip r:embed="rId2"/>
                <a:stretch>
                  <a:fillRect b="-70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45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1109674" y="1352506"/>
                <a:ext cx="9972652" cy="1174794"/>
              </a:xfrm>
            </p:spPr>
            <p:txBody>
              <a:bodyPr/>
              <a:lstStyle/>
              <a:p>
                <a:pPr>
                  <a:spcBef>
                    <a:spcPts val="10"/>
                  </a:spcBef>
                  <a:buClr>
                    <a:srgbClr val="0000FF"/>
                  </a:buClr>
                  <a:tabLst>
                    <a:tab pos="650582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3600">
                          <a:latin typeface="Cambria Math" panose="02040503050406030204" pitchFamily="18" charset="0"/>
                        </a:rPr>
                        <m:t>orange</m:t>
                      </m:r>
                      <m:r>
                        <a:rPr lang="en-AU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r>
                        <m:rPr>
                          <m:sty m:val="p"/>
                        </m:rPr>
                        <a:rPr lang="en-AU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apple</m:t>
                      </m:r>
                    </m:oMath>
                  </m:oMathPara>
                </a14:m>
                <a:endParaRPr lang="en-AU" sz="3600" dirty="0"/>
              </a:p>
              <a:p>
                <a:pPr>
                  <a:spcBef>
                    <a:spcPts val="10"/>
                  </a:spcBef>
                  <a:buClr>
                    <a:srgbClr val="0000FF"/>
                  </a:buClr>
                  <a:tabLst>
                    <a:tab pos="650582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endParaRPr lang="en-AU" sz="3600" dirty="0"/>
              </a:p>
              <a:p>
                <a:pPr>
                  <a:spcBef>
                    <a:spcPts val="10"/>
                  </a:spcBef>
                  <a:buClr>
                    <a:srgbClr val="0000FF"/>
                  </a:buClr>
                  <a:tabLst>
                    <a:tab pos="650582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>
                          <a:latin typeface="Cambria Math" panose="02040503050406030204" pitchFamily="18" charset="0"/>
                        </a:rPr>
                        <m:t>50% </m:t>
                      </m:r>
                      <m:r>
                        <m:rPr>
                          <m:sty m:val="p"/>
                        </m:rPr>
                        <a:rPr lang="en-AU" sz="3600">
                          <a:latin typeface="Cambria Math" panose="02040503050406030204" pitchFamily="18" charset="0"/>
                        </a:rPr>
                        <m:t>chance</m:t>
                      </m:r>
                      <m:r>
                        <a:rPr lang="en-AU" sz="3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360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AU" sz="3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3600">
                          <a:latin typeface="Cambria Math" panose="02040503050406030204" pitchFamily="18" charset="0"/>
                        </a:rPr>
                        <m:t>orange</m:t>
                      </m:r>
                      <m:r>
                        <a:rPr lang="en-AU" sz="3600">
                          <a:latin typeface="Cambria Math" panose="02040503050406030204" pitchFamily="18" charset="0"/>
                        </a:rPr>
                        <m:t>+50% </m:t>
                      </m:r>
                      <m:r>
                        <m:rPr>
                          <m:sty m:val="p"/>
                        </m:rPr>
                        <a:rPr lang="en-AU" sz="3600">
                          <a:latin typeface="Cambria Math" panose="02040503050406030204" pitchFamily="18" charset="0"/>
                        </a:rPr>
                        <m:t>change</m:t>
                      </m:r>
                      <m:r>
                        <a:rPr lang="en-AU" sz="3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360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AU" sz="3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360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AU" sz="36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3600">
                          <a:latin typeface="Cambria Math" panose="02040503050406030204" pitchFamily="18" charset="0"/>
                        </a:rPr>
                        <m:t>pear</m:t>
                      </m:r>
                    </m:oMath>
                  </m:oMathPara>
                </a14:m>
                <a:endParaRPr lang="en-AU" sz="3600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10"/>
                  </a:spcBef>
                  <a:buClr>
                    <a:srgbClr val="0000FF"/>
                  </a:buClr>
                  <a:tabLst>
                    <a:tab pos="650582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lang="en-AU" sz="3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10"/>
                  </a:spcBef>
                  <a:buClr>
                    <a:srgbClr val="0000FF"/>
                  </a:buClr>
                  <a:tabLst>
                    <a:tab pos="650582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50% </m:t>
                      </m:r>
                      <m:r>
                        <m:rPr>
                          <m:sty m:val="p"/>
                        </m:rPr>
                        <a:rPr lang="en-AU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chance</m:t>
                      </m:r>
                      <m:r>
                        <a:rPr lang="en-AU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en-AU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apple</m:t>
                      </m:r>
                      <m:r>
                        <a:rPr lang="en-AU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+50% </m:t>
                      </m:r>
                      <m:r>
                        <m:rPr>
                          <m:sty m:val="p"/>
                        </m:rPr>
                        <a:rPr lang="en-AU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chance</m:t>
                      </m:r>
                      <m:r>
                        <a:rPr lang="en-AU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a:rPr lang="en-AU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AU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pear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1109674" y="1352506"/>
                <a:ext cx="9972652" cy="1174794"/>
              </a:xfrm>
              <a:blipFill>
                <a:blip r:embed="rId2"/>
                <a:stretch>
                  <a:fillRect b="-2180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47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1287227" y="3381051"/>
                <a:ext cx="9972652" cy="1174794"/>
              </a:xfrm>
            </p:spPr>
            <p:txBody>
              <a:bodyPr/>
              <a:lstStyle/>
              <a:p>
                <a:pPr>
                  <a:spcBef>
                    <a:spcPts val="10"/>
                  </a:spcBef>
                  <a:buClr>
                    <a:srgbClr val="0000FF"/>
                  </a:buClr>
                  <a:tabLst>
                    <a:tab pos="650582" algn="l"/>
                  </a:tabLst>
                </a:pPr>
                <a:r>
                  <a:rPr lang="en-AU" sz="3600" dirty="0">
                    <a:cs typeface="Arial"/>
                  </a:rPr>
                  <a:t>If </a:t>
                </a:r>
                <a14:m>
                  <m:oMath xmlns:m="http://schemas.openxmlformats.org/officeDocument/2006/math">
                    <m:r>
                      <a:rPr lang="en-AU" sz="3600" i="1"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  <m:r>
                      <a:rPr lang="en-AU" sz="3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≽</m:t>
                    </m:r>
                    <m:r>
                      <a:rPr lang="en-AU" sz="3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𝑦</m:t>
                    </m:r>
                    <m:r>
                      <a:rPr lang="en-AU" sz="3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AU" sz="3600" dirty="0"/>
                  <a:t>and </a:t>
                </a:r>
                <a14:m>
                  <m:oMath xmlns:m="http://schemas.openxmlformats.org/officeDocument/2006/math">
                    <m:r>
                      <a:rPr lang="en-AU" sz="36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AU" sz="3600" dirty="0"/>
                  <a:t> the probability that a third option </a:t>
                </a:r>
                <a14:m>
                  <m:oMath xmlns:m="http://schemas.openxmlformats.org/officeDocument/2006/math">
                    <m:r>
                      <a:rPr lang="en-AU" sz="3600" i="1" dirty="0">
                        <a:latin typeface="Cambria Math" panose="02040503050406030204" pitchFamily="18" charset="0"/>
                        <a:cs typeface="Arial"/>
                      </a:rPr>
                      <m:t>𝑧</m:t>
                    </m:r>
                  </m:oMath>
                </a14:m>
                <a:r>
                  <a:rPr lang="en-AU" sz="3600" dirty="0"/>
                  <a:t> is present. Then: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650582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𝑝𝑧</m:t>
                      </m:r>
                      <m:r>
                        <a:rPr lang="en-AU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A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≽</m:t>
                      </m:r>
                      <m:r>
                        <a:rPr lang="en-AU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𝑝𝑧</m:t>
                      </m:r>
                      <m:r>
                        <a:rPr lang="en-AU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AU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4000" dirty="0"/>
              </a:p>
            </p:txBody>
          </p:sp>
        </mc:Choice>
        <mc:Fallback xmlns="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1287227" y="3381051"/>
                <a:ext cx="9972652" cy="1174794"/>
              </a:xfrm>
              <a:blipFill>
                <a:blip r:embed="rId2"/>
                <a:stretch>
                  <a:fillRect l="-1908" t="-8602" b="-741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9887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spc="-10" dirty="0">
                <a:cs typeface="Arial"/>
              </a:rPr>
              <a:t>Independence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153529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1109674" y="1441406"/>
                <a:ext cx="9972652" cy="1174794"/>
              </a:xfrm>
            </p:spPr>
            <p:txBody>
              <a:bodyPr/>
              <a:lstStyle/>
              <a:p>
                <a:pPr>
                  <a:spcBef>
                    <a:spcPts val="10"/>
                  </a:spcBef>
                  <a:buClr>
                    <a:srgbClr val="0000FF"/>
                  </a:buClr>
                  <a:tabLst>
                    <a:tab pos="650582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3600" smtClean="0">
                          <a:latin typeface="Cambria Math" panose="02040503050406030204" pitchFamily="18" charset="0"/>
                        </a:rPr>
                        <m:t>orange</m:t>
                      </m:r>
                      <m:r>
                        <a:rPr lang="en-AU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r>
                        <m:rPr>
                          <m:sty m:val="p"/>
                        </m:rPr>
                        <a:rPr lang="en-AU" sz="3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apple</m:t>
                      </m:r>
                    </m:oMath>
                  </m:oMathPara>
                </a14:m>
                <a:endParaRPr lang="en-AU" sz="3600" dirty="0"/>
              </a:p>
              <a:p>
                <a:pPr>
                  <a:spcBef>
                    <a:spcPts val="10"/>
                  </a:spcBef>
                  <a:buClr>
                    <a:srgbClr val="0000FF"/>
                  </a:buClr>
                  <a:tabLst>
                    <a:tab pos="650582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⇕</m:t>
                      </m:r>
                    </m:oMath>
                  </m:oMathPara>
                </a14:m>
                <a:endParaRPr lang="en-AU" sz="3600" dirty="0"/>
              </a:p>
              <a:p>
                <a:pPr>
                  <a:spcBef>
                    <a:spcPts val="10"/>
                  </a:spcBef>
                  <a:buClr>
                    <a:srgbClr val="0000FF"/>
                  </a:buClr>
                  <a:tabLst>
                    <a:tab pos="650582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pear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A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orange</m:t>
                      </m:r>
                    </m:oMath>
                  </m:oMathPara>
                </a14:m>
                <a:endParaRPr lang="en-AU" sz="36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10"/>
                  </a:spcBef>
                  <a:buClr>
                    <a:srgbClr val="0000FF"/>
                  </a:buClr>
                  <a:tabLst>
                    <a:tab pos="650582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</m:oMath>
                  </m:oMathPara>
                </a14:m>
                <a:endParaRPr lang="en-AU" sz="3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10"/>
                  </a:spcBef>
                  <a:buClr>
                    <a:srgbClr val="0000FF"/>
                  </a:buClr>
                  <a:tabLst>
                    <a:tab pos="650582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AU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r>
                        <m:rPr>
                          <m:sty m:val="p"/>
                        </m:rPr>
                        <a:rPr lang="en-AU" sz="36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pear</m:t>
                      </m:r>
                      <m:r>
                        <a:rPr lang="en-AU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A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m:rPr>
                          <m:sty m:val="p"/>
                        </m:rPr>
                        <a:rPr lang="en-AU" sz="3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apple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1109674" y="1441406"/>
                <a:ext cx="9972652" cy="1174794"/>
              </a:xfrm>
              <a:blipFill>
                <a:blip r:embed="rId2"/>
                <a:stretch>
                  <a:fillRect b="-2215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96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and person reading a menu&#10;&#10;Description automatically generated">
            <a:extLst>
              <a:ext uri="{FF2B5EF4-FFF2-40B4-BE49-F238E27FC236}">
                <a16:creationId xmlns:a16="http://schemas.microsoft.com/office/drawing/2014/main" id="{BBB2DAB3-E783-FC9E-025A-98C9C2C6C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88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and white apple&#10;&#10;Description automatically generated">
            <a:extLst>
              <a:ext uri="{FF2B5EF4-FFF2-40B4-BE49-F238E27FC236}">
                <a16:creationId xmlns:a16="http://schemas.microsoft.com/office/drawing/2014/main" id="{5E0A7AF8-9748-8AB9-CCDE-4B4F55AE4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950" y="3263900"/>
            <a:ext cx="3594100" cy="3594100"/>
          </a:xfrm>
          <a:prstGeom prst="rect">
            <a:avLst/>
          </a:prstGeom>
        </p:spPr>
      </p:pic>
      <p:pic>
        <p:nvPicPr>
          <p:cNvPr id="11" name="Picture 10" descr="A pear with a stem&#10;&#10;Description automatically generated">
            <a:extLst>
              <a:ext uri="{FF2B5EF4-FFF2-40B4-BE49-F238E27FC236}">
                <a16:creationId xmlns:a16="http://schemas.microsoft.com/office/drawing/2014/main" id="{FAE4AB3C-7F50-5434-F5A3-66EF289D5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102" y="3263900"/>
            <a:ext cx="3594100" cy="3594100"/>
          </a:xfrm>
          <a:prstGeom prst="rect">
            <a:avLst/>
          </a:prstGeom>
        </p:spPr>
      </p:pic>
      <p:pic>
        <p:nvPicPr>
          <p:cNvPr id="13" name="Picture 12" descr="A black and white drawing of a fruit&#10;&#10;Description automatically generated">
            <a:extLst>
              <a:ext uri="{FF2B5EF4-FFF2-40B4-BE49-F238E27FC236}">
                <a16:creationId xmlns:a16="http://schemas.microsoft.com/office/drawing/2014/main" id="{23023C09-BB40-B04A-8A3C-587AC6EC2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" y="3263900"/>
            <a:ext cx="3594100" cy="3594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C69C0A-B598-BDD0-D935-E7DEE49728A2}"/>
                  </a:ext>
                </a:extLst>
              </p:cNvPr>
              <p:cNvSpPr txBox="1"/>
              <p:nvPr/>
            </p:nvSpPr>
            <p:spPr>
              <a:xfrm>
                <a:off x="-603251" y="770235"/>
                <a:ext cx="1339850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0"/>
                  </a:spcBef>
                  <a:buClr>
                    <a:srgbClr val="0000FF"/>
                  </a:buClr>
                  <a:tabLst>
                    <a:tab pos="650582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r>
                        <m:rPr>
                          <m:sty m:val="p"/>
                        </m:rPr>
                        <a:rPr lang="en-AU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pear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m:rPr>
                          <m:sty m:val="p"/>
                        </m:rPr>
                        <a:rPr lang="en-AU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orange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r>
                        <a:rPr lang="en-AU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AU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</m:t>
                      </m:r>
                      <m:r>
                        <m:rPr>
                          <m:sty m:val="p"/>
                        </m:rPr>
                        <a:rPr lang="en-AU" sz="32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pear</m:t>
                      </m:r>
                      <m:r>
                        <a:rPr lang="en-AU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AU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AU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m:rPr>
                          <m:sty m:val="p"/>
                        </m:rPr>
                        <a:rPr lang="en-AU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apple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9C69C0A-B598-BDD0-D935-E7DEE4972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03251" y="770235"/>
                <a:ext cx="13398502" cy="584775"/>
              </a:xfrm>
              <a:prstGeom prst="rect">
                <a:avLst/>
              </a:prstGeom>
              <a:blipFill>
                <a:blip r:embed="rId5"/>
                <a:stretch>
                  <a:fillRect b="-255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own Arrow 15">
            <a:extLst>
              <a:ext uri="{FF2B5EF4-FFF2-40B4-BE49-F238E27FC236}">
                <a16:creationId xmlns:a16="http://schemas.microsoft.com/office/drawing/2014/main" id="{71073357-5CDD-19FF-CA80-35FC4A3BCADC}"/>
              </a:ext>
            </a:extLst>
          </p:cNvPr>
          <p:cNvSpPr/>
          <p:nvPr/>
        </p:nvSpPr>
        <p:spPr>
          <a:xfrm rot="17398123">
            <a:off x="6027076" y="-1374440"/>
            <a:ext cx="163161" cy="822084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4A1F1944-B39C-B228-5536-3FC48E58E5A5}"/>
              </a:ext>
            </a:extLst>
          </p:cNvPr>
          <p:cNvSpPr/>
          <p:nvPr/>
        </p:nvSpPr>
        <p:spPr>
          <a:xfrm rot="19015293" flipH="1">
            <a:off x="8895866" y="802814"/>
            <a:ext cx="155153" cy="375203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1A601D0A-7F13-AFB1-35B4-7C5157E0E895}"/>
              </a:ext>
            </a:extLst>
          </p:cNvPr>
          <p:cNvSpPr/>
          <p:nvPr/>
        </p:nvSpPr>
        <p:spPr>
          <a:xfrm rot="3077468" flipH="1">
            <a:off x="3812028" y="613278"/>
            <a:ext cx="155153" cy="375203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FBF3D74E-BCD2-043E-3679-335C1EA9B31F}"/>
              </a:ext>
            </a:extLst>
          </p:cNvPr>
          <p:cNvSpPr/>
          <p:nvPr/>
        </p:nvSpPr>
        <p:spPr>
          <a:xfrm rot="3077468" flipH="1">
            <a:off x="8754140" y="662999"/>
            <a:ext cx="155153" cy="3752039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908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at a table with plates of food&#10;&#10;Description automatically generated">
            <a:extLst>
              <a:ext uri="{FF2B5EF4-FFF2-40B4-BE49-F238E27FC236}">
                <a16:creationId xmlns:a16="http://schemas.microsoft.com/office/drawing/2014/main" id="{785CC3E6-EA3D-C0A1-F4B4-28C421BC6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21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29598</TotalTime>
  <Words>126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86</cp:revision>
  <dcterms:created xsi:type="dcterms:W3CDTF">2022-02-14T06:08:26Z</dcterms:created>
  <dcterms:modified xsi:type="dcterms:W3CDTF">2024-09-20T20:35:17Z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