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77" r:id="rId2"/>
    <p:sldId id="357" r:id="rId3"/>
    <p:sldId id="358" r:id="rId4"/>
    <p:sldId id="359" r:id="rId5"/>
    <p:sldId id="360" r:id="rId6"/>
    <p:sldId id="362" r:id="rId7"/>
    <p:sldId id="363" r:id="rId8"/>
    <p:sldId id="366" r:id="rId9"/>
    <p:sldId id="367" r:id="rId10"/>
    <p:sldId id="368" r:id="rId11"/>
    <p:sldId id="369" r:id="rId12"/>
    <p:sldId id="370" r:id="rId13"/>
    <p:sldId id="372" r:id="rId14"/>
    <p:sldId id="378" r:id="rId15"/>
    <p:sldId id="377" r:id="rId16"/>
    <p:sldId id="371" r:id="rId17"/>
    <p:sldId id="373" r:id="rId18"/>
    <p:sldId id="374" r:id="rId19"/>
    <p:sldId id="375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84"/>
    <p:restoredTop sz="97840"/>
  </p:normalViewPr>
  <p:slideViewPr>
    <p:cSldViewPr snapToGrid="0" snapToObjects="1">
      <p:cViewPr varScale="1">
        <p:scale>
          <a:sx n="106" d="100"/>
          <a:sy n="106" d="100"/>
        </p:scale>
        <p:origin x="208" y="56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29/7/2024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5" y="953856"/>
            <a:ext cx="72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Mathematical background </a:t>
            </a:r>
            <a:br>
              <a:rPr lang="en-AU" sz="4800" dirty="0"/>
            </a:br>
            <a:r>
              <a:rPr lang="en-AU" sz="4800" dirty="0"/>
              <a:t>Differentiation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91CAB4F3-765D-A974-FE88-7D3B66C7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11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2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=−1</m:t>
                      </m:r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05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4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AU" sz="4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44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53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48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4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AU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AU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sz="4800" dirty="0"/>
                  <a:t>      </a:t>
                </a:r>
                <a14:m>
                  <m:oMath xmlns:m="http://schemas.openxmlformats.org/officeDocument/2006/math">
                    <m:r>
                      <a:rPr lang="en-AU" sz="4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4800" b="0" i="1" dirty="0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AU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18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convex</m:t>
                      </m:r>
                    </m:oMath>
                  </m:oMathPara>
                </a14:m>
                <a:br>
                  <a:rPr lang="en-AU" sz="3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AU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AU" sz="3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f>
                        <m:fPr>
                          <m:ctrlPr>
                            <a:rPr lang="en-A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⇒ 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concave</m:t>
                      </m:r>
                    </m:oMath>
                  </m:oMathPara>
                </a14:m>
                <a:endParaRPr lang="en-AU" sz="3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04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74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0.5</m:t>
                      </m:r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=−0.25</m:t>
                      </m:r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−1.5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7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curved line&#10;&#10;Description automatically generated">
            <a:extLst>
              <a:ext uri="{FF2B5EF4-FFF2-40B4-BE49-F238E27FC236}">
                <a16:creationId xmlns:a16="http://schemas.microsoft.com/office/drawing/2014/main" id="{5A7959D7-8C1B-4640-85AC-A4DF54E3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0"/>
            <a:ext cx="960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second derivative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AU" sz="480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AU" sz="4800" b="0" i="0" smtClean="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3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48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4800" dirty="0"/>
                  <a:t>      </a:t>
                </a:r>
                <a14:m>
                  <m:oMath xmlns:m="http://schemas.openxmlformats.org/officeDocument/2006/math">
                    <m:r>
                      <a:rPr lang="en-AU" sz="4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48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41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curved line&#10;&#10;Description automatically generated">
            <a:extLst>
              <a:ext uri="{FF2B5EF4-FFF2-40B4-BE49-F238E27FC236}">
                <a16:creationId xmlns:a16="http://schemas.microsoft.com/office/drawing/2014/main" id="{90223A6D-4DA2-1170-EF7F-2A833554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1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7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7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curved line&#10;&#10;Description automatically generated">
            <a:extLst>
              <a:ext uri="{FF2B5EF4-FFF2-40B4-BE49-F238E27FC236}">
                <a16:creationId xmlns:a16="http://schemas.microsoft.com/office/drawing/2014/main" id="{5A7959D7-8C1B-4640-85AC-A4DF54E3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0"/>
            <a:ext cx="960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Differentiation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AU" sz="48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54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curved line&#10;&#10;Description automatically generated">
            <a:extLst>
              <a:ext uri="{FF2B5EF4-FFF2-40B4-BE49-F238E27FC236}">
                <a16:creationId xmlns:a16="http://schemas.microsoft.com/office/drawing/2014/main" id="{90223A6D-4DA2-1170-EF7F-2A833554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8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27164</TotalTime>
  <Words>159</Words>
  <Application>Microsoft Macintosh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97</cp:revision>
  <dcterms:created xsi:type="dcterms:W3CDTF">2022-02-14T06:08:26Z</dcterms:created>
  <dcterms:modified xsi:type="dcterms:W3CDTF">2024-07-29T03:10:47Z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