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77" r:id="rId2"/>
    <p:sldId id="343" r:id="rId3"/>
    <p:sldId id="349" r:id="rId4"/>
    <p:sldId id="357" r:id="rId5"/>
    <p:sldId id="345" r:id="rId6"/>
    <p:sldId id="352" r:id="rId7"/>
    <p:sldId id="353" r:id="rId8"/>
    <p:sldId id="354" r:id="rId9"/>
    <p:sldId id="35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84"/>
    <p:restoredTop sz="97840"/>
  </p:normalViewPr>
  <p:slideViewPr>
    <p:cSldViewPr snapToGrid="0" snapToObjects="1">
      <p:cViewPr varScale="1">
        <p:scale>
          <a:sx n="106" d="100"/>
          <a:sy n="106" d="100"/>
        </p:scale>
        <p:origin x="208" y="56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29/7/2024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083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5" y="953856"/>
            <a:ext cx="723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Mathematical background</a:t>
            </a:r>
            <a:br>
              <a:rPr lang="en-AU" sz="4800" dirty="0"/>
            </a:br>
            <a:r>
              <a:rPr lang="en-AU" sz="4800" dirty="0"/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91CAB4F3-765D-A974-FE88-7D3B66C7D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curved line&#10;&#10;Description automatically generated">
            <a:extLst>
              <a:ext uri="{FF2B5EF4-FFF2-40B4-BE49-F238E27FC236}">
                <a16:creationId xmlns:a16="http://schemas.microsoft.com/office/drawing/2014/main" id="{90223A6D-4DA2-1170-EF7F-2A833554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Exponentiation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Exponentiation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4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48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AU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2 × 2=8</m:t>
                      </m:r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3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Exponentiation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AU" sz="4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6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curved line&#10;&#10;Description automatically generated">
            <a:extLst>
              <a:ext uri="{FF2B5EF4-FFF2-40B4-BE49-F238E27FC236}">
                <a16:creationId xmlns:a16="http://schemas.microsoft.com/office/drawing/2014/main" id="{5A7959D7-8C1B-4640-85AC-A4DF54E3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0"/>
            <a:ext cx="9601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exponential function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BB2BB20F-EE09-594A-29DD-160B4835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1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logarithmic function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4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4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sz="4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60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 anchor="t"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The logarithmic function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4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4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4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4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4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4800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AU" sz="4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4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AU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4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AU" sz="48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32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27149</TotalTime>
  <Words>59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97</cp:revision>
  <dcterms:created xsi:type="dcterms:W3CDTF">2022-02-14T06:08:26Z</dcterms:created>
  <dcterms:modified xsi:type="dcterms:W3CDTF">2024-07-29T03:23:32Z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