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77" r:id="rId2"/>
    <p:sldId id="342" r:id="rId3"/>
    <p:sldId id="343" r:id="rId4"/>
    <p:sldId id="345" r:id="rId5"/>
    <p:sldId id="347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5"/>
    <p:restoredTop sz="97840"/>
  </p:normalViewPr>
  <p:slideViewPr>
    <p:cSldViewPr snapToGrid="0" snapToObjects="1">
      <p:cViewPr varScale="1">
        <p:scale>
          <a:sx n="90" d="100"/>
          <a:sy n="90" d="100"/>
        </p:scale>
        <p:origin x="216" y="308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2/8/2023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8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Notation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91CAB4F3-765D-A974-FE88-7D3B66C7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88"/>
                  </a:spcBef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3200" dirty="0">
                    <a:cs typeface="Palatino Linotype"/>
                  </a:rPr>
                  <a:t>O</a:t>
                </a:r>
                <a:r>
                  <a:rPr lang="en-AU" sz="3200" dirty="0"/>
                  <a:t>utcomes: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3200" dirty="0"/>
                  <a:t>Probabilities: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3200" i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3200" dirty="0"/>
                  <a:t>We can write as: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32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1389" t="-1553" b="-10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ctr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0.5,−100</m:t>
                          </m:r>
                          <m:r>
                            <a:rPr lang="en-AU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0.5, 200</m:t>
                          </m:r>
                        </m:e>
                      </m:d>
                    </m:oMath>
                  </m:oMathPara>
                </a14:m>
                <a:endParaRPr lang="en-AU" sz="48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0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ctr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0.5,200</m:t>
                          </m:r>
                          <m:r>
                            <a:rPr lang="en-AU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0.5, −100</m:t>
                          </m:r>
                        </m:e>
                      </m:d>
                    </m:oMath>
                  </m:oMathPara>
                </a14:m>
                <a:endParaRPr lang="en-AU" sz="48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3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ctr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4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;…; </m:t>
                          </m:r>
                          <m:sSub>
                            <m:sSub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48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11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ctr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4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4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4800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AU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4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48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63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26582</TotalTime>
  <Words>43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88</cp:revision>
  <dcterms:created xsi:type="dcterms:W3CDTF">2022-02-14T06:08:26Z</dcterms:created>
  <dcterms:modified xsi:type="dcterms:W3CDTF">2023-08-02T04:11:48Z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