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7" r:id="rId2"/>
    <p:sldId id="264" r:id="rId3"/>
    <p:sldId id="293" r:id="rId4"/>
    <p:sldId id="299" r:id="rId5"/>
    <p:sldId id="300" r:id="rId6"/>
    <p:sldId id="301" r:id="rId7"/>
    <p:sldId id="30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/>
    <p:restoredTop sz="96327"/>
  </p:normalViewPr>
  <p:slideViewPr>
    <p:cSldViewPr snapToGrid="0" snapToObjects="1">
      <p:cViewPr varScale="1">
        <p:scale>
          <a:sx n="157" d="100"/>
          <a:sy n="157" d="100"/>
        </p:scale>
        <p:origin x="288" y="16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18/4/2023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378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Probability weighting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947A4DC-5CAF-FA48-9D44-EAA8D45A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99" y="301802"/>
            <a:ext cx="6330803" cy="625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6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23911"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b="1" dirty="0">
                <a:cs typeface="Palatino Linotype"/>
              </a:rPr>
              <a:t>Choice 1: </a:t>
            </a:r>
            <a:r>
              <a:rPr lang="en-AU" dirty="0">
                <a:cs typeface="Palatino Linotype"/>
              </a:rPr>
              <a:t>Choose one of the following bets: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b="1" dirty="0">
                <a:solidFill>
                  <a:schemeClr val="tx1"/>
                </a:solidFill>
                <a:cs typeface="Palatino Linotype"/>
              </a:rPr>
              <a:t>Bet A:					Bet B: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33%			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100%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 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1%</a:t>
            </a:r>
          </a:p>
        </p:txBody>
      </p:sp>
    </p:spTree>
    <p:extLst>
      <p:ext uri="{BB962C8B-B14F-4D97-AF65-F5344CB8AC3E}">
        <p14:creationId xmlns:p14="http://schemas.microsoft.com/office/powerpoint/2010/main" val="63786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23911"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b="1" dirty="0">
                <a:cs typeface="Palatino Linotype"/>
              </a:rPr>
              <a:t>Choice 2:</a:t>
            </a:r>
            <a:r>
              <a:rPr lang="en-AU" dirty="0">
                <a:cs typeface="Palatino Linotype"/>
              </a:rPr>
              <a:t> Choose one of the following bets:</a:t>
            </a:r>
          </a:p>
          <a:p>
            <a:pPr marL="481111" lvl="1">
              <a:lnSpc>
                <a:spcPct val="110000"/>
              </a:lnSpc>
              <a:spcBef>
                <a:spcPts val="188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b="1" dirty="0">
                <a:solidFill>
                  <a:schemeClr val="tx1"/>
                </a:solidFill>
                <a:cs typeface="Palatino Linotype"/>
              </a:rPr>
              <a:t>Bet C:					Bet D: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33%			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34%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67%			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872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23911"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b="1" dirty="0">
                <a:cs typeface="Palatino Linotype"/>
              </a:rPr>
              <a:t>Choice 1: </a:t>
            </a:r>
            <a:r>
              <a:rPr lang="en-AU" dirty="0">
                <a:cs typeface="Palatino Linotype"/>
              </a:rPr>
              <a:t>Choose one of the following bets: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b="1" dirty="0">
                <a:solidFill>
                  <a:schemeClr val="tx1"/>
                </a:solidFill>
                <a:cs typeface="Palatino Linotype"/>
              </a:rPr>
              <a:t>Bet A:					Bet B: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33%			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100%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 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1%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3DDAC37-F9B2-DE42-9372-48B0DF30DCB2}"/>
              </a:ext>
            </a:extLst>
          </p:cNvPr>
          <p:cNvSpPr/>
          <p:nvPr/>
        </p:nvSpPr>
        <p:spPr>
          <a:xfrm>
            <a:off x="5852160" y="2139696"/>
            <a:ext cx="3663696" cy="7680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55868-C4DF-3949-8C8D-1F6CBB281CDC}"/>
              </a:ext>
            </a:extLst>
          </p:cNvPr>
          <p:cNvSpPr txBox="1"/>
          <p:nvPr/>
        </p:nvSpPr>
        <p:spPr>
          <a:xfrm>
            <a:off x="7174992" y="2907792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Certain outcome</a:t>
            </a:r>
          </a:p>
        </p:txBody>
      </p:sp>
    </p:spTree>
    <p:extLst>
      <p:ext uri="{BB962C8B-B14F-4D97-AF65-F5344CB8AC3E}">
        <p14:creationId xmlns:p14="http://schemas.microsoft.com/office/powerpoint/2010/main" val="20585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23911"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b="1" dirty="0">
                <a:cs typeface="Palatino Linotype"/>
              </a:rPr>
              <a:t>Choice 2:</a:t>
            </a:r>
            <a:r>
              <a:rPr lang="en-AU" dirty="0">
                <a:cs typeface="Palatino Linotype"/>
              </a:rPr>
              <a:t> Choose one of the following bets:</a:t>
            </a:r>
          </a:p>
          <a:p>
            <a:pPr marL="481111" lvl="1">
              <a:lnSpc>
                <a:spcPct val="110000"/>
              </a:lnSpc>
              <a:spcBef>
                <a:spcPts val="188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b="1" dirty="0">
                <a:solidFill>
                  <a:schemeClr val="tx1"/>
                </a:solidFill>
                <a:cs typeface="Palatino Linotype"/>
              </a:rPr>
              <a:t>Bet C:					Bet D: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33%			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34%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67%			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251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581059-4531-DC49-BBD2-E1D88705712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pPr marL="23911"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b="1" dirty="0">
                <a:cs typeface="Palatino Linotype"/>
              </a:rPr>
              <a:t>Choice 2:</a:t>
            </a:r>
            <a:r>
              <a:rPr lang="en-AU" dirty="0">
                <a:cs typeface="Palatino Linotype"/>
              </a:rPr>
              <a:t> Choose one of the following bets:</a:t>
            </a:r>
          </a:p>
          <a:p>
            <a:pPr marL="481111" lvl="1">
              <a:lnSpc>
                <a:spcPct val="110000"/>
              </a:lnSpc>
              <a:spcBef>
                <a:spcPts val="188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b="1" dirty="0">
                <a:solidFill>
                  <a:schemeClr val="tx1"/>
                </a:solidFill>
                <a:cs typeface="Palatino Linotype"/>
              </a:rPr>
              <a:t>Bet C:					Bet D: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$2500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33%			$2400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34%</a:t>
            </a:r>
          </a:p>
          <a:p>
            <a:pPr marL="481111" lvl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rgbClr val="0000FF"/>
              </a:buClr>
              <a:tabLst>
                <a:tab pos="269293" algn="l"/>
              </a:tabLst>
            </a:pPr>
            <a:r>
              <a:rPr lang="en-AU" sz="1800" dirty="0">
                <a:solidFill>
                  <a:schemeClr val="tx1"/>
                </a:solidFill>
                <a:cs typeface="PMingLiU"/>
              </a:rPr>
              <a:t>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 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67%			$0 </a:t>
            </a:r>
            <a:r>
              <a:rPr lang="en-AU" sz="1800" dirty="0">
                <a:solidFill>
                  <a:schemeClr val="tx1"/>
                </a:solidFill>
                <a:cs typeface="Palatino Linotype"/>
              </a:rPr>
              <a:t>with probability: 	</a:t>
            </a:r>
            <a:r>
              <a:rPr lang="en-AU" sz="1800" dirty="0">
                <a:solidFill>
                  <a:schemeClr val="tx1"/>
                </a:solidFill>
                <a:cs typeface="PMingLiU"/>
              </a:rPr>
              <a:t>66%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511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3275D82-BC1D-009A-01C0-5E8E8B09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284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A0831E97-4D8C-F2FF-3D68-A0A8444BF12F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3588096" cy="408140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AU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  <m:d>
                                    <m:d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 Placeholder 4">
                <a:extLst>
                  <a:ext uri="{FF2B5EF4-FFF2-40B4-BE49-F238E27FC236}">
                    <a16:creationId xmlns:a16="http://schemas.microsoft.com/office/drawing/2014/main" id="{A0831E97-4D8C-F2FF-3D68-A0A8444BF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3588096" cy="40814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17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16853</TotalTime>
  <Words>304</Words>
  <Application>Microsoft Macintosh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55</cp:revision>
  <dcterms:created xsi:type="dcterms:W3CDTF">2022-02-14T06:08:26Z</dcterms:created>
  <dcterms:modified xsi:type="dcterms:W3CDTF">2023-04-18T09:57:26Z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