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77" r:id="rId2"/>
    <p:sldId id="306" r:id="rId3"/>
    <p:sldId id="307" r:id="rId4"/>
    <p:sldId id="308" r:id="rId5"/>
    <p:sldId id="34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843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208" y="1880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18/4/2023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549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The value function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05B01-79FD-0AA0-D92E-CBE69298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83C19A-8D18-8C4D-8BDF-2C115CF1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60" y="561365"/>
            <a:ext cx="7824480" cy="61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1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04B3159-2A3E-9BF4-FBDD-FFD0ED76F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75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C95C3A4-2BA1-F34C-66A5-C74E971DC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616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4">
                <a:extLst>
                  <a:ext uri="{FF2B5EF4-FFF2-40B4-BE49-F238E27FC236}">
                    <a16:creationId xmlns:a16="http://schemas.microsoft.com/office/drawing/2014/main" id="{729DE74E-745D-7437-8B1F-1D105156FC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7227" y="3189665"/>
                <a:ext cx="10957594" cy="1174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lang="en-AU" sz="180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A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A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AU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AU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where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" name="Text Placeholder 24">
                <a:extLst>
                  <a:ext uri="{FF2B5EF4-FFF2-40B4-BE49-F238E27FC236}">
                    <a16:creationId xmlns:a16="http://schemas.microsoft.com/office/drawing/2014/main" id="{729DE74E-745D-7437-8B1F-1D105156F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27" y="3189665"/>
                <a:ext cx="10957594" cy="1174794"/>
              </a:xfrm>
              <a:prstGeom prst="rect">
                <a:avLst/>
              </a:prstGeom>
              <a:blipFill>
                <a:blip r:embed="rId2"/>
                <a:stretch>
                  <a:fillRect l="-3704" t="-206452" b="-3193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C41354-5855-1085-E169-2CD8A9F10829}"/>
              </a:ext>
            </a:extLst>
          </p:cNvPr>
          <p:cNvSpPr txBox="1"/>
          <p:nvPr/>
        </p:nvSpPr>
        <p:spPr>
          <a:xfrm>
            <a:off x="1287227" y="1662545"/>
            <a:ext cx="52229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The value function</a:t>
            </a:r>
          </a:p>
        </p:txBody>
      </p:sp>
    </p:spTree>
    <p:extLst>
      <p:ext uri="{BB962C8B-B14F-4D97-AF65-F5344CB8AC3E}">
        <p14:creationId xmlns:p14="http://schemas.microsoft.com/office/powerpoint/2010/main" val="419601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13032</TotalTime>
  <Words>16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54</cp:revision>
  <dcterms:created xsi:type="dcterms:W3CDTF">2022-02-14T06:08:26Z</dcterms:created>
  <dcterms:modified xsi:type="dcterms:W3CDTF">2023-04-18T09:56:52Z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