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7" r:id="rId2"/>
    <p:sldId id="348" r:id="rId3"/>
    <p:sldId id="350" r:id="rId4"/>
    <p:sldId id="31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32" y="288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17/3/2023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54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Intertemporal choice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05B01-79FD-0AA0-D92E-CBE69298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5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mouse&#10;&#10;Description automatically generated with low confidence">
            <a:extLst>
              <a:ext uri="{FF2B5EF4-FFF2-40B4-BE49-F238E27FC236}">
                <a16:creationId xmlns:a16="http://schemas.microsoft.com/office/drawing/2014/main" id="{1DBD2121-E1A4-1124-73BF-857EF3072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7"/>
          <a:stretch/>
        </p:blipFill>
        <p:spPr>
          <a:xfrm>
            <a:off x="2610694" y="0"/>
            <a:ext cx="6970612" cy="68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9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185CD352-CC89-36F4-6C61-E25B077E88F2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188"/>
                  </a:spcBef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4800" dirty="0">
                    <a:cs typeface="Palatino Linotype"/>
                  </a:rPr>
                  <a:t>Stream</a:t>
                </a:r>
                <a:r>
                  <a:rPr lang="en-AU" sz="4800" dirty="0"/>
                  <a:t>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AU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AU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AU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AU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;…;</m:t>
                          </m:r>
                          <m:sSub>
                            <m:sSubPr>
                              <m:ctrlPr>
                                <a:rPr lang="en-AU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4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185CD352-CC89-36F4-6C61-E25B077E8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40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28">
                <a:extLst>
                  <a:ext uri="{FF2B5EF4-FFF2-40B4-BE49-F238E27FC236}">
                    <a16:creationId xmlns:a16="http://schemas.microsoft.com/office/drawing/2014/main" id="{0F669A2B-6622-804D-A19C-7046007AAB61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marL="457200" marR="60402" lvl="2">
                  <a:lnSpc>
                    <a:spcPct val="110000"/>
                  </a:lnSpc>
                  <a:spcBef>
                    <a:spcPts val="0"/>
                  </a:spcBef>
                  <a:spcAft>
                    <a:spcPts val="15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4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4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$100;</m:t>
                          </m:r>
                          <m:r>
                            <a:rPr lang="en-AU" sz="4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4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en-AU" sz="4800" dirty="0">
                  <a:solidFill>
                    <a:schemeClr val="tx1"/>
                  </a:solidFill>
                  <a:cs typeface="Arial"/>
                </a:endParaRPr>
              </a:p>
              <a:p>
                <a:pPr marL="457200" marR="60402" lvl="2">
                  <a:lnSpc>
                    <a:spcPct val="110000"/>
                  </a:lnSpc>
                  <a:spcBef>
                    <a:spcPts val="0"/>
                  </a:spcBef>
                  <a:spcAft>
                    <a:spcPts val="1500"/>
                  </a:spcAft>
                </a:pPr>
                <a:endParaRPr lang="en-AU" sz="4800" dirty="0">
                  <a:solidFill>
                    <a:schemeClr val="tx1"/>
                  </a:solidFill>
                  <a:cs typeface="Arial"/>
                </a:endParaRPr>
              </a:p>
              <a:p>
                <a:pPr marL="457200" marR="60402" lvl="2">
                  <a:lnSpc>
                    <a:spcPct val="110000"/>
                  </a:lnSpc>
                  <a:spcBef>
                    <a:spcPts val="0"/>
                  </a:spcBef>
                  <a:spcAft>
                    <a:spcPts val="15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4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=(0, 0; 1, $107)</m:t>
                      </m:r>
                    </m:oMath>
                  </m:oMathPara>
                </a14:m>
                <a:endParaRPr lang="en-AU" sz="4800" dirty="0">
                  <a:solidFill>
                    <a:schemeClr val="tx1"/>
                  </a:solidFill>
                  <a:cs typeface="Arial"/>
                </a:endParaRPr>
              </a:p>
            </p:txBody>
          </p:sp>
        </mc:Choice>
        <mc:Fallback xmlns="">
          <p:sp>
            <p:nvSpPr>
              <p:cNvPr id="29" name="Text Placeholder 28">
                <a:extLst>
                  <a:ext uri="{FF2B5EF4-FFF2-40B4-BE49-F238E27FC236}">
                    <a16:creationId xmlns:a16="http://schemas.microsoft.com/office/drawing/2014/main" id="{0F669A2B-6622-804D-A19C-7046007AA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10965</TotalTime>
  <Words>27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44</cp:revision>
  <dcterms:created xsi:type="dcterms:W3CDTF">2022-02-14T06:08:26Z</dcterms:created>
  <dcterms:modified xsi:type="dcterms:W3CDTF">2023-03-17T03:04:36Z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