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365" r:id="rId3"/>
    <p:sldId id="352" r:id="rId4"/>
    <p:sldId id="366" r:id="rId5"/>
    <p:sldId id="316" r:id="rId6"/>
    <p:sldId id="353" r:id="rId7"/>
    <p:sldId id="357" r:id="rId8"/>
    <p:sldId id="358" r:id="rId9"/>
    <p:sldId id="359" r:id="rId10"/>
    <p:sldId id="360" r:id="rId11"/>
    <p:sldId id="362" r:id="rId12"/>
    <p:sldId id="363" r:id="rId13"/>
    <p:sldId id="375" r:id="rId14"/>
    <p:sldId id="367" r:id="rId15"/>
    <p:sldId id="369" r:id="rId16"/>
    <p:sldId id="368" r:id="rId17"/>
    <p:sldId id="370" r:id="rId18"/>
    <p:sldId id="373" r:id="rId19"/>
    <p:sldId id="371" r:id="rId20"/>
    <p:sldId id="374" r:id="rId21"/>
    <p:sldId id="372" r:id="rId22"/>
    <p:sldId id="3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00" y="64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28/8/2024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76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5956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Sophisticated present bias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741E7-3B5B-7AE3-D0C2-E9D09C44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0" t="13883" r="16326" b="10886"/>
          <a:stretch/>
        </p:blipFill>
        <p:spPr>
          <a:xfrm>
            <a:off x="4255487" y="1111440"/>
            <a:ext cx="1624990" cy="18134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298388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26596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57545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57545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239F-3EE8-4596-7C8C-5267D19091E2}"/>
                  </a:ext>
                </a:extLst>
              </p:cNvPr>
              <p:cNvSpPr txBox="1"/>
              <p:nvPr/>
            </p:nvSpPr>
            <p:spPr>
              <a:xfrm>
                <a:off x="5854855" y="1703731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239F-3EE8-4596-7C8C-5267D1909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55" y="1703731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17391" r="-104348"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y 5">
            <a:extLst>
              <a:ext uri="{FF2B5EF4-FFF2-40B4-BE49-F238E27FC236}">
                <a16:creationId xmlns:a16="http://schemas.microsoft.com/office/drawing/2014/main" id="{6672E974-04BF-0235-BF25-0D0ABFED7075}"/>
              </a:ext>
            </a:extLst>
          </p:cNvPr>
          <p:cNvSpPr/>
          <p:nvPr/>
        </p:nvSpPr>
        <p:spPr>
          <a:xfrm>
            <a:off x="5857459" y="2108912"/>
            <a:ext cx="477079" cy="528194"/>
          </a:xfrm>
          <a:prstGeom prst="mathMultiply">
            <a:avLst>
              <a:gd name="adj1" fmla="val 2471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38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AB17A-DB52-79A3-9D7A-16986196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8" r="19313" b="16761"/>
          <a:stretch/>
        </p:blipFill>
        <p:spPr>
          <a:xfrm>
            <a:off x="1614503" y="1312596"/>
            <a:ext cx="1265275" cy="17056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298388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26596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8FA659B-F1D6-9CD7-D2E0-965107590EC1}"/>
              </a:ext>
            </a:extLst>
          </p:cNvPr>
          <p:cNvSpPr/>
          <p:nvPr/>
        </p:nvSpPr>
        <p:spPr>
          <a:xfrm rot="18968376">
            <a:off x="2000250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57545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57545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3C4E021-0449-6FBA-4125-DC7CCDA06255}"/>
              </a:ext>
            </a:extLst>
          </p:cNvPr>
          <p:cNvSpPr/>
          <p:nvPr/>
        </p:nvSpPr>
        <p:spPr>
          <a:xfrm rot="18968376">
            <a:off x="3562136" y="2575459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/>
              <p:nvPr/>
            </p:nvSpPr>
            <p:spPr>
              <a:xfrm>
                <a:off x="2712071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71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18182" r="-113636" b="-18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/>
              <p:nvPr/>
            </p:nvSpPr>
            <p:spPr>
              <a:xfrm>
                <a:off x="4366770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70" y="214217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4348" r="-3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blipFill>
                <a:blip r:embed="rId6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116F31-0DAA-F0A5-5412-28918F3F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8" r="19313" b="16761"/>
          <a:stretch/>
        </p:blipFill>
        <p:spPr>
          <a:xfrm>
            <a:off x="4695899" y="1312596"/>
            <a:ext cx="1265275" cy="17056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298388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26596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57545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57545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239F-3EE8-4596-7C8C-5267D19091E2}"/>
                  </a:ext>
                </a:extLst>
              </p:cNvPr>
              <p:cNvSpPr txBox="1"/>
              <p:nvPr/>
            </p:nvSpPr>
            <p:spPr>
              <a:xfrm>
                <a:off x="5854855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239F-3EE8-4596-7C8C-5267D1909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55" y="214217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17391" r="-104348" b="-18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1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62F157-16C4-1A1D-C13A-29819001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61" y="943439"/>
            <a:ext cx="4971122" cy="4971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55C5F-4978-3CEE-63EA-4FE97154B213}"/>
              </a:ext>
            </a:extLst>
          </p:cNvPr>
          <p:cNvSpPr txBox="1"/>
          <p:nvPr/>
        </p:nvSpPr>
        <p:spPr>
          <a:xfrm>
            <a:off x="2065845" y="449492"/>
            <a:ext cx="1794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Naïve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AEA4-476A-0D92-85F0-0DD11D204102}"/>
              </a:ext>
            </a:extLst>
          </p:cNvPr>
          <p:cNvSpPr txBox="1"/>
          <p:nvPr/>
        </p:nvSpPr>
        <p:spPr>
          <a:xfrm>
            <a:off x="6328924" y="449493"/>
            <a:ext cx="388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Sophisticated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3B653-4A93-380D-C2A4-EB424367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02583" y="1379964"/>
            <a:ext cx="5157201" cy="51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CDC63-BB50-E63A-1CBA-4F99D920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0" t="13883" r="16326" b="10886"/>
          <a:stretch/>
        </p:blipFill>
        <p:spPr>
          <a:xfrm>
            <a:off x="1021726" y="1526916"/>
            <a:ext cx="1624990" cy="18134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8FA659B-F1D6-9CD7-D2E0-965107590EC1}"/>
              </a:ext>
            </a:extLst>
          </p:cNvPr>
          <p:cNvSpPr/>
          <p:nvPr/>
        </p:nvSpPr>
        <p:spPr>
          <a:xfrm rot="18968376">
            <a:off x="2000250" y="295124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95124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95123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95123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3C4E021-0449-6FBA-4125-DC7CCDA06255}"/>
              </a:ext>
            </a:extLst>
          </p:cNvPr>
          <p:cNvSpPr/>
          <p:nvPr/>
        </p:nvSpPr>
        <p:spPr>
          <a:xfrm rot="18968376">
            <a:off x="3562136" y="2951239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/>
              <p:nvPr/>
            </p:nvSpPr>
            <p:spPr>
              <a:xfrm>
                <a:off x="2712071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71" y="251795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18182" r="-113636" b="-16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/>
              <p:nvPr/>
            </p:nvSpPr>
            <p:spPr>
              <a:xfrm>
                <a:off x="4366770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70" y="251795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4348" r="-3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51795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blipFill>
                <a:blip r:embed="rId6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4">
            <a:extLst>
              <a:ext uri="{FF2B5EF4-FFF2-40B4-BE49-F238E27FC236}">
                <a16:creationId xmlns:a16="http://schemas.microsoft.com/office/drawing/2014/main" id="{6C7DB7AB-12EE-CBD6-2CB2-F0D83413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Naïve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320304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0340D-C386-563F-FF2F-19D1E5C9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0" t="13883" r="16326" b="10886"/>
          <a:stretch/>
        </p:blipFill>
        <p:spPr>
          <a:xfrm>
            <a:off x="2662632" y="1526916"/>
            <a:ext cx="1624990" cy="18134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95124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95123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95123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3C4E021-0449-6FBA-4125-DC7CCDA06255}"/>
              </a:ext>
            </a:extLst>
          </p:cNvPr>
          <p:cNvSpPr/>
          <p:nvPr/>
        </p:nvSpPr>
        <p:spPr>
          <a:xfrm rot="18968376">
            <a:off x="3562136" y="2951239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/>
              <p:nvPr/>
            </p:nvSpPr>
            <p:spPr>
              <a:xfrm>
                <a:off x="4230907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907" y="251795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18182" r="-100000" b="-16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51795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4">
            <a:extLst>
              <a:ext uri="{FF2B5EF4-FFF2-40B4-BE49-F238E27FC236}">
                <a16:creationId xmlns:a16="http://schemas.microsoft.com/office/drawing/2014/main" id="{CEB26645-D65E-059C-C200-AC240988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Naïve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271025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F7E20-5E6A-E8A0-05DB-4E668848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0" t="13883" r="16326" b="10886"/>
          <a:stretch/>
        </p:blipFill>
        <p:spPr>
          <a:xfrm>
            <a:off x="4255487" y="1487220"/>
            <a:ext cx="1624990" cy="18134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95124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95123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95123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827832" y="2523506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832" y="2523506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13043" r="-95652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4">
            <a:extLst>
              <a:ext uri="{FF2B5EF4-FFF2-40B4-BE49-F238E27FC236}">
                <a16:creationId xmlns:a16="http://schemas.microsoft.com/office/drawing/2014/main" id="{21C1C0D2-6006-F206-5D42-EF3443A7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Naïve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78826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7C663-D040-FE54-08A0-C6B8D34A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8" r="19313" b="16761"/>
          <a:stretch/>
        </p:blipFill>
        <p:spPr>
          <a:xfrm>
            <a:off x="9455779" y="1688376"/>
            <a:ext cx="1265275" cy="1705601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AF42C997-DB8F-807D-9FDB-A78A6FAA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Sophisticated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367966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23813D-F837-F236-E427-B9EAF381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8" r="19313" b="16761"/>
          <a:stretch/>
        </p:blipFill>
        <p:spPr>
          <a:xfrm>
            <a:off x="7764769" y="1688376"/>
            <a:ext cx="1265275" cy="17056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95123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8970183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183" y="251795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18182" r="-100000" b="-16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4">
            <a:extLst>
              <a:ext uri="{FF2B5EF4-FFF2-40B4-BE49-F238E27FC236}">
                <a16:creationId xmlns:a16="http://schemas.microsoft.com/office/drawing/2014/main" id="{619BD44A-A0A6-4915-377C-8446C43B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Sophisticated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137322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DC3DBB-93FE-3F09-ED4F-6146CADA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8" r="19313" b="16761"/>
          <a:stretch/>
        </p:blipFill>
        <p:spPr>
          <a:xfrm>
            <a:off x="6286701" y="1688376"/>
            <a:ext cx="1265275" cy="17056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95123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95123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407359" y="251126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59" y="251126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18182" r="-100000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EF5D07F8-FDCA-4760-A706-A0CC84A5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Sophisticated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187562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E2B0E-D6AB-CA00-B0A1-93190E2D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37" y="4428162"/>
            <a:ext cx="773130" cy="77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B0D77-65CA-7BC4-9871-95E118DE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269" y="2742344"/>
            <a:ext cx="2635321" cy="2635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32B05-31A2-0B0F-E025-E72BA762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539"/>
          <a:stretch/>
        </p:blipFill>
        <p:spPr>
          <a:xfrm flipH="1">
            <a:off x="680720" y="2105345"/>
            <a:ext cx="1847576" cy="32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9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926AB2-F502-7C7A-25A2-FF45FDEF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8" r="19313" b="16761"/>
          <a:stretch/>
        </p:blipFill>
        <p:spPr>
          <a:xfrm>
            <a:off x="4708425" y="1700902"/>
            <a:ext cx="1265275" cy="17056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95124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95123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95123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239F-3EE8-4596-7C8C-5267D19091E2}"/>
                  </a:ext>
                </a:extLst>
              </p:cNvPr>
              <p:cNvSpPr txBox="1"/>
              <p:nvPr/>
            </p:nvSpPr>
            <p:spPr>
              <a:xfrm>
                <a:off x="5854855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8F239F-3EE8-4596-7C8C-5267D1909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55" y="251795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17391" r="-104348" b="-16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667DA1A9-AD59-5112-4937-B4E119C8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Sophisticated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327128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335966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64174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62501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8FA659B-F1D6-9CD7-D2E0-965107590EC1}"/>
              </a:ext>
            </a:extLst>
          </p:cNvPr>
          <p:cNvSpPr/>
          <p:nvPr/>
        </p:nvSpPr>
        <p:spPr>
          <a:xfrm rot="18968376">
            <a:off x="2000250" y="295124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95124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95123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95123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3C4E021-0449-6FBA-4125-DC7CCDA06255}"/>
              </a:ext>
            </a:extLst>
          </p:cNvPr>
          <p:cNvSpPr/>
          <p:nvPr/>
        </p:nvSpPr>
        <p:spPr>
          <a:xfrm rot="18968376">
            <a:off x="3562136" y="2951239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/>
              <p:nvPr/>
            </p:nvSpPr>
            <p:spPr>
              <a:xfrm>
                <a:off x="2712071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71" y="2517957"/>
                <a:ext cx="271727" cy="461665"/>
              </a:xfrm>
              <a:prstGeom prst="rect">
                <a:avLst/>
              </a:prstGeom>
              <a:blipFill>
                <a:blip r:embed="rId2"/>
                <a:stretch>
                  <a:fillRect l="-18182" r="-113636" b="-16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/>
              <p:nvPr/>
            </p:nvSpPr>
            <p:spPr>
              <a:xfrm>
                <a:off x="4366770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70" y="251795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4348" r="-3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51795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51795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51795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9F6208-6FD6-8DE6-DFAC-DDC1C3F82D8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828" r="19313" b="16761"/>
          <a:stretch/>
        </p:blipFill>
        <p:spPr>
          <a:xfrm>
            <a:off x="1614503" y="1688376"/>
            <a:ext cx="1265275" cy="1705601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92FBDF79-3345-0BF4-BD39-DE5469CF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Sophisticated present-biased agent</a:t>
            </a:r>
          </a:p>
        </p:txBody>
      </p:sp>
    </p:spTree>
    <p:extLst>
      <p:ext uri="{BB962C8B-B14F-4D97-AF65-F5344CB8AC3E}">
        <p14:creationId xmlns:p14="http://schemas.microsoft.com/office/powerpoint/2010/main" val="96264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62F157-16C4-1A1D-C13A-29819001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61" y="943439"/>
            <a:ext cx="4971122" cy="4971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55C5F-4978-3CEE-63EA-4FE97154B213}"/>
              </a:ext>
            </a:extLst>
          </p:cNvPr>
          <p:cNvSpPr txBox="1"/>
          <p:nvPr/>
        </p:nvSpPr>
        <p:spPr>
          <a:xfrm>
            <a:off x="2065845" y="449492"/>
            <a:ext cx="1794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Naïve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AEA4-476A-0D92-85F0-0DD11D204102}"/>
              </a:ext>
            </a:extLst>
          </p:cNvPr>
          <p:cNvSpPr txBox="1"/>
          <p:nvPr/>
        </p:nvSpPr>
        <p:spPr>
          <a:xfrm>
            <a:off x="6328924" y="449493"/>
            <a:ext cx="388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Sophisticated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3B653-4A93-380D-C2A4-EB424367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02583" y="1379964"/>
            <a:ext cx="5157201" cy="51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E2B0E-D6AB-CA00-B0A1-93190E2D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37" y="4428162"/>
            <a:ext cx="773130" cy="77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B0D77-65CA-7BC4-9871-95E118DE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269" y="2742344"/>
            <a:ext cx="2635321" cy="2635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32B05-31A2-0B0F-E025-E72BA762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539"/>
          <a:stretch/>
        </p:blipFill>
        <p:spPr>
          <a:xfrm flipH="1">
            <a:off x="680720" y="2105345"/>
            <a:ext cx="1847576" cy="32723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EFD435B-F9F6-E058-E025-D15B509C1D57}"/>
              </a:ext>
            </a:extLst>
          </p:cNvPr>
          <p:cNvSpPr/>
          <p:nvPr/>
        </p:nvSpPr>
        <p:spPr>
          <a:xfrm>
            <a:off x="8218469" y="2536860"/>
            <a:ext cx="3244920" cy="3272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7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E2B0E-D6AB-CA00-B0A1-93190E2D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37" y="4428162"/>
            <a:ext cx="773130" cy="77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B0D77-65CA-7BC4-9871-95E118DE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269" y="2742344"/>
            <a:ext cx="2635321" cy="2635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32B05-31A2-0B0F-E025-E72BA7626A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539"/>
          <a:stretch/>
        </p:blipFill>
        <p:spPr>
          <a:xfrm flipH="1">
            <a:off x="3927358" y="2105345"/>
            <a:ext cx="1847576" cy="32723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EFD435B-F9F6-E058-E025-D15B509C1D57}"/>
              </a:ext>
            </a:extLst>
          </p:cNvPr>
          <p:cNvSpPr>
            <a:spLocks noChangeAspect="1"/>
          </p:cNvSpPr>
          <p:nvPr/>
        </p:nvSpPr>
        <p:spPr>
          <a:xfrm>
            <a:off x="5081190" y="4364569"/>
            <a:ext cx="972000" cy="972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88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72223-1D15-1600-8BF6-64A20745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07" y="-5993"/>
            <a:ext cx="6863137" cy="68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62F157-16C4-1A1D-C13A-29819001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61" y="943439"/>
            <a:ext cx="4971122" cy="4971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55C5F-4978-3CEE-63EA-4FE97154B213}"/>
              </a:ext>
            </a:extLst>
          </p:cNvPr>
          <p:cNvSpPr txBox="1"/>
          <p:nvPr/>
        </p:nvSpPr>
        <p:spPr>
          <a:xfrm>
            <a:off x="2065845" y="449492"/>
            <a:ext cx="1794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Naïve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AEA4-476A-0D92-85F0-0DD11D204102}"/>
              </a:ext>
            </a:extLst>
          </p:cNvPr>
          <p:cNvSpPr txBox="1"/>
          <p:nvPr/>
        </p:nvSpPr>
        <p:spPr>
          <a:xfrm>
            <a:off x="6328924" y="449493"/>
            <a:ext cx="388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Sophisticated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3B653-4A93-380D-C2A4-EB424367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02583" y="1379964"/>
            <a:ext cx="5157201" cy="51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298388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26596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8FA659B-F1D6-9CD7-D2E0-965107590EC1}"/>
              </a:ext>
            </a:extLst>
          </p:cNvPr>
          <p:cNvSpPr/>
          <p:nvPr/>
        </p:nvSpPr>
        <p:spPr>
          <a:xfrm rot="18968376">
            <a:off x="2000250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57545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57545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3C4E021-0449-6FBA-4125-DC7CCDA06255}"/>
              </a:ext>
            </a:extLst>
          </p:cNvPr>
          <p:cNvSpPr/>
          <p:nvPr/>
        </p:nvSpPr>
        <p:spPr>
          <a:xfrm rot="18968376">
            <a:off x="3562136" y="2575459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/>
              <p:nvPr/>
            </p:nvSpPr>
            <p:spPr>
              <a:xfrm>
                <a:off x="2712071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71" y="2142177"/>
                <a:ext cx="271727" cy="461665"/>
              </a:xfrm>
              <a:prstGeom prst="rect">
                <a:avLst/>
              </a:prstGeom>
              <a:blipFill>
                <a:blip r:embed="rId2"/>
                <a:stretch>
                  <a:fillRect l="-18182" r="-113636" b="-18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/>
              <p:nvPr/>
            </p:nvSpPr>
            <p:spPr>
              <a:xfrm>
                <a:off x="4366770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70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4348" r="-3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58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3A57BA-3719-A1A5-3762-1ABF5B0F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0" t="13883" r="16326" b="10886"/>
          <a:stretch/>
        </p:blipFill>
        <p:spPr>
          <a:xfrm>
            <a:off x="1021726" y="1151136"/>
            <a:ext cx="1624990" cy="18134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298388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26596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8FA659B-F1D6-9CD7-D2E0-965107590EC1}"/>
              </a:ext>
            </a:extLst>
          </p:cNvPr>
          <p:cNvSpPr/>
          <p:nvPr/>
        </p:nvSpPr>
        <p:spPr>
          <a:xfrm rot="18968376">
            <a:off x="2000250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57545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57545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3C4E021-0449-6FBA-4125-DC7CCDA06255}"/>
              </a:ext>
            </a:extLst>
          </p:cNvPr>
          <p:cNvSpPr/>
          <p:nvPr/>
        </p:nvSpPr>
        <p:spPr>
          <a:xfrm rot="18968376">
            <a:off x="3562136" y="2575459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/>
              <p:nvPr/>
            </p:nvSpPr>
            <p:spPr>
              <a:xfrm>
                <a:off x="2712071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5E3FDD-C2BC-82ED-1118-0E601C0A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71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18182" r="-113636" b="-18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/>
              <p:nvPr/>
            </p:nvSpPr>
            <p:spPr>
              <a:xfrm>
                <a:off x="4366770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3D4F5D-4DD0-3E6A-DD89-3F4678D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70" y="214217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4348" r="-3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blipFill>
                <a:blip r:embed="rId5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blipFill>
                <a:blip r:embed="rId6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16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8BBC0-8051-47DD-1566-9802AEAE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60" t="13883" r="16326" b="10886"/>
          <a:stretch/>
        </p:blipFill>
        <p:spPr>
          <a:xfrm>
            <a:off x="4255487" y="1111440"/>
            <a:ext cx="1624990" cy="18134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3D2C1-D3E7-6B60-1471-B862180741B9}"/>
              </a:ext>
            </a:extLst>
          </p:cNvPr>
          <p:cNvGrpSpPr/>
          <p:nvPr/>
        </p:nvGrpSpPr>
        <p:grpSpPr>
          <a:xfrm>
            <a:off x="2143775" y="2983888"/>
            <a:ext cx="7904449" cy="312373"/>
            <a:chOff x="3668964" y="4525618"/>
            <a:chExt cx="4294651" cy="279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C3E69-9AA9-3487-6B41-7B19451D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8964" y="4665239"/>
              <a:ext cx="4294651" cy="3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0F82-5C78-DC85-824F-1637F7D7694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96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2DE55E-474A-F58E-346B-AAB55C159FD6}"/>
                </a:ext>
              </a:extLst>
            </p:cNvPr>
            <p:cNvCxnSpPr>
              <a:cxnSpLocks/>
            </p:cNvCxnSpPr>
            <p:nvPr/>
          </p:nvCxnSpPr>
          <p:spPr>
            <a:xfrm>
              <a:off x="452789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4F65C3-92D9-76FA-A681-13CE91C4307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2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7A7CDC-642D-3675-8F7A-2C1E55D256D7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5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9B753A-5303-C660-949F-D597A1171034}"/>
                </a:ext>
              </a:extLst>
            </p:cNvPr>
            <p:cNvCxnSpPr>
              <a:cxnSpLocks/>
            </p:cNvCxnSpPr>
            <p:nvPr/>
          </p:nvCxnSpPr>
          <p:spPr>
            <a:xfrm>
              <a:off x="7104684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E2F913-08CE-B03D-AA57-CF6D9E6A8302}"/>
                </a:ext>
              </a:extLst>
            </p:cNvPr>
            <p:cNvCxnSpPr>
              <a:cxnSpLocks/>
            </p:cNvCxnSpPr>
            <p:nvPr/>
          </p:nvCxnSpPr>
          <p:spPr>
            <a:xfrm>
              <a:off x="7963615" y="4525618"/>
              <a:ext cx="0" cy="279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224FB0-8ED9-9256-52CD-C0A050DE4B16}"/>
              </a:ext>
            </a:extLst>
          </p:cNvPr>
          <p:cNvSpPr txBox="1"/>
          <p:nvPr/>
        </p:nvSpPr>
        <p:spPr>
          <a:xfrm>
            <a:off x="1990870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62C86-9779-246F-F629-939591E2CCB9}"/>
              </a:ext>
            </a:extLst>
          </p:cNvPr>
          <p:cNvSpPr txBox="1"/>
          <p:nvPr/>
        </p:nvSpPr>
        <p:spPr>
          <a:xfrm>
            <a:off x="6733535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E2D9D-77CE-ECF3-FBCA-47EF97FC8302}"/>
              </a:ext>
            </a:extLst>
          </p:cNvPr>
          <p:cNvSpPr txBox="1"/>
          <p:nvPr/>
        </p:nvSpPr>
        <p:spPr>
          <a:xfrm>
            <a:off x="5152646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8807B-D993-3158-C814-72A6A8A72056}"/>
              </a:ext>
            </a:extLst>
          </p:cNvPr>
          <p:cNvSpPr txBox="1"/>
          <p:nvPr/>
        </p:nvSpPr>
        <p:spPr>
          <a:xfrm>
            <a:off x="8314423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435D-5F01-F6D6-9ADE-69AE24F9FCDA}"/>
              </a:ext>
            </a:extLst>
          </p:cNvPr>
          <p:cNvSpPr txBox="1"/>
          <p:nvPr/>
        </p:nvSpPr>
        <p:spPr>
          <a:xfrm>
            <a:off x="3528698" y="326596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959D3-F64E-6C30-6D4C-41DBAF5BDB00}"/>
              </a:ext>
            </a:extLst>
          </p:cNvPr>
          <p:cNvSpPr txBox="1"/>
          <p:nvPr/>
        </p:nvSpPr>
        <p:spPr>
          <a:xfrm>
            <a:off x="9895311" y="3249239"/>
            <a:ext cx="2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5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A4055D1-305A-67DA-0338-69F27F351023}"/>
              </a:ext>
            </a:extLst>
          </p:cNvPr>
          <p:cNvSpPr/>
          <p:nvPr/>
        </p:nvSpPr>
        <p:spPr>
          <a:xfrm rot="18968376">
            <a:off x="5186084" y="2575460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58BB34B-83D2-6E8D-A671-53C53B32EA1B}"/>
              </a:ext>
            </a:extLst>
          </p:cNvPr>
          <p:cNvSpPr/>
          <p:nvPr/>
        </p:nvSpPr>
        <p:spPr>
          <a:xfrm rot="18968376">
            <a:off x="6743748" y="2575457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C9DFFC4-0A1A-76BD-E36C-F7F141447E2B}"/>
              </a:ext>
            </a:extLst>
          </p:cNvPr>
          <p:cNvSpPr/>
          <p:nvPr/>
        </p:nvSpPr>
        <p:spPr>
          <a:xfrm rot="18968376">
            <a:off x="8301412" y="2575454"/>
            <a:ext cx="1880997" cy="1898632"/>
          </a:xfrm>
          <a:prstGeom prst="arc">
            <a:avLst>
              <a:gd name="adj1" fmla="val 16200000"/>
              <a:gd name="adj2" fmla="val 2151983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/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038DB-3B52-CC7E-D8C3-FEBD66F5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79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/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6EB185-EE10-09AA-760C-17D0BAE9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065" y="2142177"/>
                <a:ext cx="271727" cy="461665"/>
              </a:xfrm>
              <a:prstGeom prst="rect">
                <a:avLst/>
              </a:prstGeom>
              <a:blipFill>
                <a:blip r:embed="rId3"/>
                <a:stretch>
                  <a:fillRect l="-9091" r="-3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/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3F7B71-2F24-0356-8805-1C99D4C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93" y="2142177"/>
                <a:ext cx="271727" cy="461665"/>
              </a:xfrm>
              <a:prstGeom prst="rect">
                <a:avLst/>
              </a:prstGeom>
              <a:blipFill>
                <a:blip r:embed="rId4"/>
                <a:stretch>
                  <a:fillRect l="-9091" r="-36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64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14758</TotalTime>
  <Words>171</Words>
  <Application>Microsoft Macintosh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present-biased agent</vt:lpstr>
      <vt:lpstr>Naïve present-biased agent</vt:lpstr>
      <vt:lpstr>Naïve present-biased agent</vt:lpstr>
      <vt:lpstr>Sophisticated present-biased agent</vt:lpstr>
      <vt:lpstr>Sophisticated present-biased agent</vt:lpstr>
      <vt:lpstr>Sophisticated present-biased agent</vt:lpstr>
      <vt:lpstr>Sophisticated present-biased agent</vt:lpstr>
      <vt:lpstr>Sophisticated present-biased agent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70</cp:revision>
  <dcterms:created xsi:type="dcterms:W3CDTF">2022-02-14T06:08:26Z</dcterms:created>
  <dcterms:modified xsi:type="dcterms:W3CDTF">2024-08-28T23:46:18Z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