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8"/>
  </p:notesMasterIdLst>
  <p:sldIdLst>
    <p:sldId id="277" r:id="rId2"/>
    <p:sldId id="349" r:id="rId3"/>
    <p:sldId id="342" r:id="rId4"/>
    <p:sldId id="344" r:id="rId5"/>
    <p:sldId id="345" r:id="rId6"/>
    <p:sldId id="346" r:id="rId7"/>
    <p:sldId id="347" r:id="rId8"/>
    <p:sldId id="348" r:id="rId9"/>
    <p:sldId id="350" r:id="rId10"/>
    <p:sldId id="343" r:id="rId11"/>
    <p:sldId id="351" r:id="rId12"/>
    <p:sldId id="352" r:id="rId13"/>
    <p:sldId id="354" r:id="rId14"/>
    <p:sldId id="353" r:id="rId15"/>
    <p:sldId id="434" r:id="rId16"/>
    <p:sldId id="355" r:id="rId17"/>
    <p:sldId id="357" r:id="rId18"/>
    <p:sldId id="358" r:id="rId19"/>
    <p:sldId id="359" r:id="rId20"/>
    <p:sldId id="360" r:id="rId21"/>
    <p:sldId id="361" r:id="rId22"/>
    <p:sldId id="362" r:id="rId23"/>
    <p:sldId id="364" r:id="rId24"/>
    <p:sldId id="363" r:id="rId25"/>
    <p:sldId id="365" r:id="rId26"/>
    <p:sldId id="36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lena Woo" initials="HW" lastIdx="1" clrIdx="0">
    <p:extLst>
      <p:ext uri="{19B8F6BF-5375-455C-9EA6-DF929625EA0E}">
        <p15:presenceInfo xmlns:p15="http://schemas.microsoft.com/office/powerpoint/2012/main" userId="S::helena.woo@uts.edu.au::84ffa4a4-9cb2-4822-a498-72962478cf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7A3820-F75C-DC47-9346-12A4C40E4917}" v="68" dt="2025-05-20T05:28:01.1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6"/>
    <p:restoredTop sz="97840"/>
  </p:normalViewPr>
  <p:slideViewPr>
    <p:cSldViewPr snapToGrid="0" snapToObjects="1">
      <p:cViewPr varScale="1">
        <p:scale>
          <a:sx n="123" d="100"/>
          <a:sy n="123" d="100"/>
        </p:scale>
        <p:origin x="192" y="200"/>
      </p:cViewPr>
      <p:guideLst/>
    </p:cSldViewPr>
  </p:slideViewPr>
  <p:outlineViewPr>
    <p:cViewPr>
      <p:scale>
        <a:sx n="33" d="100"/>
        <a:sy n="33" d="100"/>
      </p:scale>
      <p:origin x="0" y="-43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228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Collins" userId="f0f0a85c-b2a0-435c-9928-9cc6f175e919" providerId="ADAL" clId="{EB7A3820-F75C-DC47-9346-12A4C40E4917}"/>
    <pc:docChg chg="custSel addSld modSld">
      <pc:chgData name="Jason Collins" userId="f0f0a85c-b2a0-435c-9928-9cc6f175e919" providerId="ADAL" clId="{EB7A3820-F75C-DC47-9346-12A4C40E4917}" dt="2025-05-20T05:28:01.139" v="115"/>
      <pc:docMkLst>
        <pc:docMk/>
      </pc:docMkLst>
      <pc:sldChg chg="addSp modSp mod modAnim">
        <pc:chgData name="Jason Collins" userId="f0f0a85c-b2a0-435c-9928-9cc6f175e919" providerId="ADAL" clId="{EB7A3820-F75C-DC47-9346-12A4C40E4917}" dt="2025-05-07T23:52:16.100" v="16"/>
        <pc:sldMkLst>
          <pc:docMk/>
          <pc:sldMk cId="2301832629" sldId="277"/>
        </pc:sldMkLst>
        <pc:picChg chg="add mod">
          <ac:chgData name="Jason Collins" userId="f0f0a85c-b2a0-435c-9928-9cc6f175e919" providerId="ADAL" clId="{EB7A3820-F75C-DC47-9346-12A4C40E4917}" dt="2025-05-07T23:47:35.280" v="10" actId="1076"/>
          <ac:picMkLst>
            <pc:docMk/>
            <pc:sldMk cId="2301832629" sldId="277"/>
            <ac:picMk id="2" creationId="{2DAAA319-89C0-CD96-657C-3E3272534E02}"/>
          </ac:picMkLst>
        </pc:picChg>
      </pc:sldChg>
      <pc:sldChg chg="addSp modSp mod modAnim">
        <pc:chgData name="Jason Collins" userId="f0f0a85c-b2a0-435c-9928-9cc6f175e919" providerId="ADAL" clId="{EB7A3820-F75C-DC47-9346-12A4C40E4917}" dt="2025-05-07T23:52:28.972" v="18"/>
        <pc:sldMkLst>
          <pc:docMk/>
          <pc:sldMk cId="0" sldId="342"/>
        </pc:sldMkLst>
        <pc:picChg chg="add mod">
          <ac:chgData name="Jason Collins" userId="f0f0a85c-b2a0-435c-9928-9cc6f175e919" providerId="ADAL" clId="{EB7A3820-F75C-DC47-9346-12A4C40E4917}" dt="2025-05-07T23:52:06.806" v="15" actId="1076"/>
          <ac:picMkLst>
            <pc:docMk/>
            <pc:sldMk cId="0" sldId="342"/>
            <ac:picMk id="3" creationId="{8E10B985-AD77-779C-6ED3-29D166F41F62}"/>
          </ac:picMkLst>
        </pc:picChg>
      </pc:sldChg>
      <pc:sldChg chg="addSp modSp mod modAnim">
        <pc:chgData name="Jason Collins" userId="f0f0a85c-b2a0-435c-9928-9cc6f175e919" providerId="ADAL" clId="{EB7A3820-F75C-DC47-9346-12A4C40E4917}" dt="2025-05-08T11:03:35.477" v="46"/>
        <pc:sldMkLst>
          <pc:docMk/>
          <pc:sldMk cId="2010308685" sldId="343"/>
        </pc:sldMkLst>
        <pc:picChg chg="add mod">
          <ac:chgData name="Jason Collins" userId="f0f0a85c-b2a0-435c-9928-9cc6f175e919" providerId="ADAL" clId="{EB7A3820-F75C-DC47-9346-12A4C40E4917}" dt="2025-05-08T11:03:34.226" v="45" actId="1076"/>
          <ac:picMkLst>
            <pc:docMk/>
            <pc:sldMk cId="2010308685" sldId="343"/>
            <ac:picMk id="3" creationId="{22CEA03C-6052-7D6A-04B0-158E2871CD23}"/>
          </ac:picMkLst>
        </pc:picChg>
      </pc:sldChg>
      <pc:sldChg chg="addSp modSp mod modAnim">
        <pc:chgData name="Jason Collins" userId="f0f0a85c-b2a0-435c-9928-9cc6f175e919" providerId="ADAL" clId="{EB7A3820-F75C-DC47-9346-12A4C40E4917}" dt="2025-05-07T23:58:00.414" v="21"/>
        <pc:sldMkLst>
          <pc:docMk/>
          <pc:sldMk cId="2643668159" sldId="344"/>
        </pc:sldMkLst>
        <pc:picChg chg="add mod">
          <ac:chgData name="Jason Collins" userId="f0f0a85c-b2a0-435c-9928-9cc6f175e919" providerId="ADAL" clId="{EB7A3820-F75C-DC47-9346-12A4C40E4917}" dt="2025-05-07T23:57:34.253" v="20" actId="1076"/>
          <ac:picMkLst>
            <pc:docMk/>
            <pc:sldMk cId="2643668159" sldId="344"/>
            <ac:picMk id="3" creationId="{EC3F236B-FF12-1DA8-4C81-E44CA5020D5F}"/>
          </ac:picMkLst>
        </pc:picChg>
      </pc:sldChg>
      <pc:sldChg chg="addSp modSp mod modAnim">
        <pc:chgData name="Jason Collins" userId="f0f0a85c-b2a0-435c-9928-9cc6f175e919" providerId="ADAL" clId="{EB7A3820-F75C-DC47-9346-12A4C40E4917}" dt="2025-05-07T23:59:19.535" v="24"/>
        <pc:sldMkLst>
          <pc:docMk/>
          <pc:sldMk cId="3700083618" sldId="345"/>
        </pc:sldMkLst>
        <pc:picChg chg="add mod">
          <ac:chgData name="Jason Collins" userId="f0f0a85c-b2a0-435c-9928-9cc6f175e919" providerId="ADAL" clId="{EB7A3820-F75C-DC47-9346-12A4C40E4917}" dt="2025-05-07T23:59:15.546" v="23" actId="1076"/>
          <ac:picMkLst>
            <pc:docMk/>
            <pc:sldMk cId="3700083618" sldId="345"/>
            <ac:picMk id="3" creationId="{E3E0E73D-E7A7-943B-3AAF-250D71709E50}"/>
          </ac:picMkLst>
        </pc:picChg>
      </pc:sldChg>
      <pc:sldChg chg="addSp modSp mod modAnim">
        <pc:chgData name="Jason Collins" userId="f0f0a85c-b2a0-435c-9928-9cc6f175e919" providerId="ADAL" clId="{EB7A3820-F75C-DC47-9346-12A4C40E4917}" dt="2025-05-08T03:55:30.271" v="27"/>
        <pc:sldMkLst>
          <pc:docMk/>
          <pc:sldMk cId="2009776769" sldId="346"/>
        </pc:sldMkLst>
        <pc:picChg chg="add mod">
          <ac:chgData name="Jason Collins" userId="f0f0a85c-b2a0-435c-9928-9cc6f175e919" providerId="ADAL" clId="{EB7A3820-F75C-DC47-9346-12A4C40E4917}" dt="2025-05-08T03:55:23.347" v="26" actId="1076"/>
          <ac:picMkLst>
            <pc:docMk/>
            <pc:sldMk cId="2009776769" sldId="346"/>
            <ac:picMk id="3" creationId="{F86F7E68-DDE1-1E59-1A49-5B34D320D3A2}"/>
          </ac:picMkLst>
        </pc:picChg>
      </pc:sldChg>
      <pc:sldChg chg="addSp modSp mod modAnim">
        <pc:chgData name="Jason Collins" userId="f0f0a85c-b2a0-435c-9928-9cc6f175e919" providerId="ADAL" clId="{EB7A3820-F75C-DC47-9346-12A4C40E4917}" dt="2025-05-08T03:56:41.798" v="32"/>
        <pc:sldMkLst>
          <pc:docMk/>
          <pc:sldMk cId="2186458480" sldId="347"/>
        </pc:sldMkLst>
        <pc:spChg chg="mod">
          <ac:chgData name="Jason Collins" userId="f0f0a85c-b2a0-435c-9928-9cc6f175e919" providerId="ADAL" clId="{EB7A3820-F75C-DC47-9346-12A4C40E4917}" dt="2025-05-08T03:55:45.367" v="29" actId="313"/>
          <ac:spMkLst>
            <pc:docMk/>
            <pc:sldMk cId="2186458480" sldId="347"/>
            <ac:spMk id="5" creationId="{F0C642E4-6078-06E4-6272-0D94E57D9C2A}"/>
          </ac:spMkLst>
        </pc:spChg>
        <pc:picChg chg="add mod">
          <ac:chgData name="Jason Collins" userId="f0f0a85c-b2a0-435c-9928-9cc6f175e919" providerId="ADAL" clId="{EB7A3820-F75C-DC47-9346-12A4C40E4917}" dt="2025-05-08T03:56:38.465" v="31" actId="1076"/>
          <ac:picMkLst>
            <pc:docMk/>
            <pc:sldMk cId="2186458480" sldId="347"/>
            <ac:picMk id="3" creationId="{B178FA30-CCB0-6528-833B-5B999ED92561}"/>
          </ac:picMkLst>
        </pc:picChg>
      </pc:sldChg>
      <pc:sldChg chg="addSp modSp mod modAnim">
        <pc:chgData name="Jason Collins" userId="f0f0a85c-b2a0-435c-9928-9cc6f175e919" providerId="ADAL" clId="{EB7A3820-F75C-DC47-9346-12A4C40E4917}" dt="2025-05-08T03:57:21.068" v="35"/>
        <pc:sldMkLst>
          <pc:docMk/>
          <pc:sldMk cId="2411644886" sldId="348"/>
        </pc:sldMkLst>
        <pc:picChg chg="add mod">
          <ac:chgData name="Jason Collins" userId="f0f0a85c-b2a0-435c-9928-9cc6f175e919" providerId="ADAL" clId="{EB7A3820-F75C-DC47-9346-12A4C40E4917}" dt="2025-05-08T03:57:17.741" v="34" actId="1076"/>
          <ac:picMkLst>
            <pc:docMk/>
            <pc:sldMk cId="2411644886" sldId="348"/>
            <ac:picMk id="3" creationId="{A0732431-6AC9-A6D7-9BAD-B1B8D409C05F}"/>
          </ac:picMkLst>
        </pc:picChg>
      </pc:sldChg>
      <pc:sldChg chg="addSp modSp mod modAnim">
        <pc:chgData name="Jason Collins" userId="f0f0a85c-b2a0-435c-9928-9cc6f175e919" providerId="ADAL" clId="{EB7A3820-F75C-DC47-9346-12A4C40E4917}" dt="2025-05-07T23:52:19.915" v="17"/>
        <pc:sldMkLst>
          <pc:docMk/>
          <pc:sldMk cId="3667894865" sldId="349"/>
        </pc:sldMkLst>
        <pc:picChg chg="add mod">
          <ac:chgData name="Jason Collins" userId="f0f0a85c-b2a0-435c-9928-9cc6f175e919" providerId="ADAL" clId="{EB7A3820-F75C-DC47-9346-12A4C40E4917}" dt="2025-05-07T23:49:29.255" v="13" actId="1076"/>
          <ac:picMkLst>
            <pc:docMk/>
            <pc:sldMk cId="3667894865" sldId="349"/>
            <ac:picMk id="3" creationId="{7F3B2223-4C68-CE24-B0AF-84C5C9AB2980}"/>
          </ac:picMkLst>
        </pc:picChg>
      </pc:sldChg>
      <pc:sldChg chg="addSp modSp mod modAnim">
        <pc:chgData name="Jason Collins" userId="f0f0a85c-b2a0-435c-9928-9cc6f175e919" providerId="ADAL" clId="{EB7A3820-F75C-DC47-9346-12A4C40E4917}" dt="2025-05-08T11:03:27.321" v="43"/>
        <pc:sldMkLst>
          <pc:docMk/>
          <pc:sldMk cId="1786209032" sldId="350"/>
        </pc:sldMkLst>
        <pc:picChg chg="add mod">
          <ac:chgData name="Jason Collins" userId="f0f0a85c-b2a0-435c-9928-9cc6f175e919" providerId="ADAL" clId="{EB7A3820-F75C-DC47-9346-12A4C40E4917}" dt="2025-05-08T11:03:24.601" v="42" actId="1076"/>
          <ac:picMkLst>
            <pc:docMk/>
            <pc:sldMk cId="1786209032" sldId="350"/>
            <ac:picMk id="3" creationId="{8221AEB4-CD85-9513-7FEA-44CC8F461A89}"/>
          </ac:picMkLst>
        </pc:picChg>
      </pc:sldChg>
      <pc:sldChg chg="addSp modSp mod modAnim">
        <pc:chgData name="Jason Collins" userId="f0f0a85c-b2a0-435c-9928-9cc6f175e919" providerId="ADAL" clId="{EB7A3820-F75C-DC47-9346-12A4C40E4917}" dt="2025-05-08T11:03:44.489" v="49"/>
        <pc:sldMkLst>
          <pc:docMk/>
          <pc:sldMk cId="2163370685" sldId="351"/>
        </pc:sldMkLst>
        <pc:picChg chg="add mod">
          <ac:chgData name="Jason Collins" userId="f0f0a85c-b2a0-435c-9928-9cc6f175e919" providerId="ADAL" clId="{EB7A3820-F75C-DC47-9346-12A4C40E4917}" dt="2025-05-08T11:03:42.788" v="48" actId="1076"/>
          <ac:picMkLst>
            <pc:docMk/>
            <pc:sldMk cId="2163370685" sldId="351"/>
            <ac:picMk id="3" creationId="{6585A786-DAE0-97CE-B862-D396B83367E7}"/>
          </ac:picMkLst>
        </pc:picChg>
      </pc:sldChg>
      <pc:sldChg chg="addSp modSp mod modAnim">
        <pc:chgData name="Jason Collins" userId="f0f0a85c-b2a0-435c-9928-9cc6f175e919" providerId="ADAL" clId="{EB7A3820-F75C-DC47-9346-12A4C40E4917}" dt="2025-05-08T11:03:53.144" v="52"/>
        <pc:sldMkLst>
          <pc:docMk/>
          <pc:sldMk cId="889137449" sldId="352"/>
        </pc:sldMkLst>
        <pc:picChg chg="add mod">
          <ac:chgData name="Jason Collins" userId="f0f0a85c-b2a0-435c-9928-9cc6f175e919" providerId="ADAL" clId="{EB7A3820-F75C-DC47-9346-12A4C40E4917}" dt="2025-05-08T11:03:50.897" v="51" actId="1076"/>
          <ac:picMkLst>
            <pc:docMk/>
            <pc:sldMk cId="889137449" sldId="352"/>
            <ac:picMk id="3" creationId="{87C9579B-DF24-194C-8206-87D6E46154D6}"/>
          </ac:picMkLst>
        </pc:picChg>
      </pc:sldChg>
      <pc:sldChg chg="addSp delSp modSp mod delAnim modAnim">
        <pc:chgData name="Jason Collins" userId="f0f0a85c-b2a0-435c-9928-9cc6f175e919" providerId="ADAL" clId="{EB7A3820-F75C-DC47-9346-12A4C40E4917}" dt="2025-05-20T05:00:48.217" v="62"/>
        <pc:sldMkLst>
          <pc:docMk/>
          <pc:sldMk cId="2617832326" sldId="353"/>
        </pc:sldMkLst>
        <pc:picChg chg="add mod">
          <ac:chgData name="Jason Collins" userId="f0f0a85c-b2a0-435c-9928-9cc6f175e919" providerId="ADAL" clId="{EB7A3820-F75C-DC47-9346-12A4C40E4917}" dt="2025-05-20T05:00:42.640" v="61" actId="1076"/>
          <ac:picMkLst>
            <pc:docMk/>
            <pc:sldMk cId="2617832326" sldId="353"/>
            <ac:picMk id="3" creationId="{0A7B177A-7B58-3453-E0C4-648685B9547D}"/>
          </ac:picMkLst>
        </pc:picChg>
      </pc:sldChg>
      <pc:sldChg chg="addSp delSp modSp mod delAnim modAnim">
        <pc:chgData name="Jason Collins" userId="f0f0a85c-b2a0-435c-9928-9cc6f175e919" providerId="ADAL" clId="{EB7A3820-F75C-DC47-9346-12A4C40E4917}" dt="2025-05-20T05:00:27.400" v="59"/>
        <pc:sldMkLst>
          <pc:docMk/>
          <pc:sldMk cId="727272191" sldId="354"/>
        </pc:sldMkLst>
        <pc:picChg chg="add del mod">
          <ac:chgData name="Jason Collins" userId="f0f0a85c-b2a0-435c-9928-9cc6f175e919" providerId="ADAL" clId="{EB7A3820-F75C-DC47-9346-12A4C40E4917}" dt="2025-05-20T04:55:30.789" v="56" actId="478"/>
          <ac:picMkLst>
            <pc:docMk/>
            <pc:sldMk cId="727272191" sldId="354"/>
            <ac:picMk id="3" creationId="{C3D95EDD-1855-7169-AF9D-E7394C110F1D}"/>
          </ac:picMkLst>
        </pc:picChg>
        <pc:picChg chg="add mod">
          <ac:chgData name="Jason Collins" userId="f0f0a85c-b2a0-435c-9928-9cc6f175e919" providerId="ADAL" clId="{EB7A3820-F75C-DC47-9346-12A4C40E4917}" dt="2025-05-20T05:00:23.293" v="58" actId="1076"/>
          <ac:picMkLst>
            <pc:docMk/>
            <pc:sldMk cId="727272191" sldId="354"/>
            <ac:picMk id="4" creationId="{879EA70D-2371-75AF-8085-1D345931064E}"/>
          </ac:picMkLst>
        </pc:picChg>
      </pc:sldChg>
      <pc:sldChg chg="addSp modSp mod modAnim">
        <pc:chgData name="Jason Collins" userId="f0f0a85c-b2a0-435c-9928-9cc6f175e919" providerId="ADAL" clId="{EB7A3820-F75C-DC47-9346-12A4C40E4917}" dt="2025-05-20T05:26:18.533" v="86"/>
        <pc:sldMkLst>
          <pc:docMk/>
          <pc:sldMk cId="2512076046" sldId="355"/>
        </pc:sldMkLst>
        <pc:picChg chg="add mod">
          <ac:chgData name="Jason Collins" userId="f0f0a85c-b2a0-435c-9928-9cc6f175e919" providerId="ADAL" clId="{EB7A3820-F75C-DC47-9346-12A4C40E4917}" dt="2025-05-20T05:26:17.795" v="85" actId="1076"/>
          <ac:picMkLst>
            <pc:docMk/>
            <pc:sldMk cId="2512076046" sldId="355"/>
            <ac:picMk id="3" creationId="{776CFA03-41E0-E00C-B355-56067E4B4593}"/>
          </ac:picMkLst>
        </pc:picChg>
      </pc:sldChg>
      <pc:sldChg chg="addSp modSp mod modAnim">
        <pc:chgData name="Jason Collins" userId="f0f0a85c-b2a0-435c-9928-9cc6f175e919" providerId="ADAL" clId="{EB7A3820-F75C-DC47-9346-12A4C40E4917}" dt="2025-05-20T05:26:26.555" v="88" actId="1076"/>
        <pc:sldMkLst>
          <pc:docMk/>
          <pc:sldMk cId="1089503240" sldId="357"/>
        </pc:sldMkLst>
        <pc:picChg chg="add mod">
          <ac:chgData name="Jason Collins" userId="f0f0a85c-b2a0-435c-9928-9cc6f175e919" providerId="ADAL" clId="{EB7A3820-F75C-DC47-9346-12A4C40E4917}" dt="2025-05-20T05:26:26.555" v="88" actId="1076"/>
          <ac:picMkLst>
            <pc:docMk/>
            <pc:sldMk cId="1089503240" sldId="357"/>
            <ac:picMk id="3" creationId="{8982E619-EE8E-6159-B049-F99B01E18927}"/>
          </ac:picMkLst>
        </pc:picChg>
      </pc:sldChg>
      <pc:sldChg chg="addSp modSp mod modAnim">
        <pc:chgData name="Jason Collins" userId="f0f0a85c-b2a0-435c-9928-9cc6f175e919" providerId="ADAL" clId="{EB7A3820-F75C-DC47-9346-12A4C40E4917}" dt="2025-05-20T05:26:50.014" v="91"/>
        <pc:sldMkLst>
          <pc:docMk/>
          <pc:sldMk cId="2440693593" sldId="358"/>
        </pc:sldMkLst>
        <pc:picChg chg="add mod">
          <ac:chgData name="Jason Collins" userId="f0f0a85c-b2a0-435c-9928-9cc6f175e919" providerId="ADAL" clId="{EB7A3820-F75C-DC47-9346-12A4C40E4917}" dt="2025-05-20T05:26:47.090" v="90" actId="1076"/>
          <ac:picMkLst>
            <pc:docMk/>
            <pc:sldMk cId="2440693593" sldId="358"/>
            <ac:picMk id="4" creationId="{C0F6642B-D454-3344-9B21-A8E57521FF54}"/>
          </ac:picMkLst>
        </pc:picChg>
      </pc:sldChg>
      <pc:sldChg chg="addSp modSp mod modAnim">
        <pc:chgData name="Jason Collins" userId="f0f0a85c-b2a0-435c-9928-9cc6f175e919" providerId="ADAL" clId="{EB7A3820-F75C-DC47-9346-12A4C40E4917}" dt="2025-05-20T05:26:58.836" v="94"/>
        <pc:sldMkLst>
          <pc:docMk/>
          <pc:sldMk cId="2734925557" sldId="359"/>
        </pc:sldMkLst>
        <pc:picChg chg="add mod">
          <ac:chgData name="Jason Collins" userId="f0f0a85c-b2a0-435c-9928-9cc6f175e919" providerId="ADAL" clId="{EB7A3820-F75C-DC47-9346-12A4C40E4917}" dt="2025-05-20T05:26:57.950" v="93" actId="1076"/>
          <ac:picMkLst>
            <pc:docMk/>
            <pc:sldMk cId="2734925557" sldId="359"/>
            <ac:picMk id="4" creationId="{8CB292E3-40EF-E9BC-79D8-319B2BB41995}"/>
          </ac:picMkLst>
        </pc:picChg>
      </pc:sldChg>
      <pc:sldChg chg="addSp modSp mod modAnim">
        <pc:chgData name="Jason Collins" userId="f0f0a85c-b2a0-435c-9928-9cc6f175e919" providerId="ADAL" clId="{EB7A3820-F75C-DC47-9346-12A4C40E4917}" dt="2025-05-20T05:27:06.170" v="97"/>
        <pc:sldMkLst>
          <pc:docMk/>
          <pc:sldMk cId="670707299" sldId="360"/>
        </pc:sldMkLst>
        <pc:picChg chg="add mod">
          <ac:chgData name="Jason Collins" userId="f0f0a85c-b2a0-435c-9928-9cc6f175e919" providerId="ADAL" clId="{EB7A3820-F75C-DC47-9346-12A4C40E4917}" dt="2025-05-20T05:27:05.450" v="96" actId="1076"/>
          <ac:picMkLst>
            <pc:docMk/>
            <pc:sldMk cId="670707299" sldId="360"/>
            <ac:picMk id="3" creationId="{AC2A314F-8A0D-D8CC-DAAB-41CD651B4219}"/>
          </ac:picMkLst>
        </pc:picChg>
      </pc:sldChg>
      <pc:sldChg chg="addSp modSp mod modAnim">
        <pc:chgData name="Jason Collins" userId="f0f0a85c-b2a0-435c-9928-9cc6f175e919" providerId="ADAL" clId="{EB7A3820-F75C-DC47-9346-12A4C40E4917}" dt="2025-05-20T05:27:14.509" v="100"/>
        <pc:sldMkLst>
          <pc:docMk/>
          <pc:sldMk cId="782881274" sldId="361"/>
        </pc:sldMkLst>
        <pc:picChg chg="add mod">
          <ac:chgData name="Jason Collins" userId="f0f0a85c-b2a0-435c-9928-9cc6f175e919" providerId="ADAL" clId="{EB7A3820-F75C-DC47-9346-12A4C40E4917}" dt="2025-05-20T05:27:12.801" v="99" actId="1076"/>
          <ac:picMkLst>
            <pc:docMk/>
            <pc:sldMk cId="782881274" sldId="361"/>
            <ac:picMk id="5" creationId="{B60C6325-15AA-C2AD-3915-8D6A406A28AE}"/>
          </ac:picMkLst>
        </pc:picChg>
      </pc:sldChg>
      <pc:sldChg chg="addSp modSp mod modAnim">
        <pc:chgData name="Jason Collins" userId="f0f0a85c-b2a0-435c-9928-9cc6f175e919" providerId="ADAL" clId="{EB7A3820-F75C-DC47-9346-12A4C40E4917}" dt="2025-05-20T05:27:26.810" v="103"/>
        <pc:sldMkLst>
          <pc:docMk/>
          <pc:sldMk cId="769083823" sldId="362"/>
        </pc:sldMkLst>
        <pc:picChg chg="add mod">
          <ac:chgData name="Jason Collins" userId="f0f0a85c-b2a0-435c-9928-9cc6f175e919" providerId="ADAL" clId="{EB7A3820-F75C-DC47-9346-12A4C40E4917}" dt="2025-05-20T05:27:21.453" v="102" actId="1076"/>
          <ac:picMkLst>
            <pc:docMk/>
            <pc:sldMk cId="769083823" sldId="362"/>
            <ac:picMk id="3" creationId="{4803693A-12FE-056E-8F04-CBA79C54A40B}"/>
          </ac:picMkLst>
        </pc:picChg>
      </pc:sldChg>
      <pc:sldChg chg="addSp modSp mod modAnim">
        <pc:chgData name="Jason Collins" userId="f0f0a85c-b2a0-435c-9928-9cc6f175e919" providerId="ADAL" clId="{EB7A3820-F75C-DC47-9346-12A4C40E4917}" dt="2025-05-20T05:27:41.190" v="109"/>
        <pc:sldMkLst>
          <pc:docMk/>
          <pc:sldMk cId="1429949155" sldId="363"/>
        </pc:sldMkLst>
        <pc:picChg chg="add mod">
          <ac:chgData name="Jason Collins" userId="f0f0a85c-b2a0-435c-9928-9cc6f175e919" providerId="ADAL" clId="{EB7A3820-F75C-DC47-9346-12A4C40E4917}" dt="2025-05-20T05:27:39.693" v="108" actId="1076"/>
          <ac:picMkLst>
            <pc:docMk/>
            <pc:sldMk cId="1429949155" sldId="363"/>
            <ac:picMk id="3" creationId="{21FC805E-1862-B896-3AD3-C6B56BEEF8A2}"/>
          </ac:picMkLst>
        </pc:picChg>
      </pc:sldChg>
      <pc:sldChg chg="addSp modSp mod modAnim">
        <pc:chgData name="Jason Collins" userId="f0f0a85c-b2a0-435c-9928-9cc6f175e919" providerId="ADAL" clId="{EB7A3820-F75C-DC47-9346-12A4C40E4917}" dt="2025-05-20T05:27:33.874" v="106"/>
        <pc:sldMkLst>
          <pc:docMk/>
          <pc:sldMk cId="3495666242" sldId="364"/>
        </pc:sldMkLst>
        <pc:picChg chg="add mod">
          <ac:chgData name="Jason Collins" userId="f0f0a85c-b2a0-435c-9928-9cc6f175e919" providerId="ADAL" clId="{EB7A3820-F75C-DC47-9346-12A4C40E4917}" dt="2025-05-20T05:27:32.626" v="105" actId="1076"/>
          <ac:picMkLst>
            <pc:docMk/>
            <pc:sldMk cId="3495666242" sldId="364"/>
            <ac:picMk id="3" creationId="{910D01B9-8FE7-D860-DD69-00C396AEE262}"/>
          </ac:picMkLst>
        </pc:picChg>
      </pc:sldChg>
      <pc:sldChg chg="addSp modSp mod modAnim">
        <pc:chgData name="Jason Collins" userId="f0f0a85c-b2a0-435c-9928-9cc6f175e919" providerId="ADAL" clId="{EB7A3820-F75C-DC47-9346-12A4C40E4917}" dt="2025-05-20T05:27:51.026" v="112"/>
        <pc:sldMkLst>
          <pc:docMk/>
          <pc:sldMk cId="2720791165" sldId="365"/>
        </pc:sldMkLst>
        <pc:picChg chg="add mod">
          <ac:chgData name="Jason Collins" userId="f0f0a85c-b2a0-435c-9928-9cc6f175e919" providerId="ADAL" clId="{EB7A3820-F75C-DC47-9346-12A4C40E4917}" dt="2025-05-20T05:27:47.689" v="111" actId="1076"/>
          <ac:picMkLst>
            <pc:docMk/>
            <pc:sldMk cId="2720791165" sldId="365"/>
            <ac:picMk id="3" creationId="{C7D5EDE2-E8EC-D421-6CD6-95FFE72B5704}"/>
          </ac:picMkLst>
        </pc:picChg>
      </pc:sldChg>
      <pc:sldChg chg="addSp modSp mod modAnim">
        <pc:chgData name="Jason Collins" userId="f0f0a85c-b2a0-435c-9928-9cc6f175e919" providerId="ADAL" clId="{EB7A3820-F75C-DC47-9346-12A4C40E4917}" dt="2025-05-20T05:28:01.139" v="115"/>
        <pc:sldMkLst>
          <pc:docMk/>
          <pc:sldMk cId="21712731" sldId="366"/>
        </pc:sldMkLst>
        <pc:spChg chg="mod">
          <ac:chgData name="Jason Collins" userId="f0f0a85c-b2a0-435c-9928-9cc6f175e919" providerId="ADAL" clId="{EB7A3820-F75C-DC47-9346-12A4C40E4917}" dt="2025-05-07T23:39:13.775" v="8" actId="20577"/>
          <ac:spMkLst>
            <pc:docMk/>
            <pc:sldMk cId="21712731" sldId="366"/>
            <ac:spMk id="6" creationId="{7A2F1D41-9D8E-8653-6CFA-9D6CA150845A}"/>
          </ac:spMkLst>
        </pc:spChg>
        <pc:picChg chg="add mod">
          <ac:chgData name="Jason Collins" userId="f0f0a85c-b2a0-435c-9928-9cc6f175e919" providerId="ADAL" clId="{EB7A3820-F75C-DC47-9346-12A4C40E4917}" dt="2025-05-20T05:28:00.297" v="114" actId="1076"/>
          <ac:picMkLst>
            <pc:docMk/>
            <pc:sldMk cId="21712731" sldId="366"/>
            <ac:picMk id="3" creationId="{3C6A3463-77A6-908E-1CAD-4FB18E0BE4E1}"/>
          </ac:picMkLst>
        </pc:picChg>
      </pc:sldChg>
      <pc:sldChg chg="addSp delSp modSp add mod modAnim">
        <pc:chgData name="Jason Collins" userId="f0f0a85c-b2a0-435c-9928-9cc6f175e919" providerId="ADAL" clId="{EB7A3820-F75C-DC47-9346-12A4C40E4917}" dt="2025-05-20T05:26:09.962" v="83"/>
        <pc:sldMkLst>
          <pc:docMk/>
          <pc:sldMk cId="1764683562" sldId="434"/>
        </pc:sldMkLst>
        <pc:spChg chg="mod">
          <ac:chgData name="Jason Collins" userId="f0f0a85c-b2a0-435c-9928-9cc6f175e919" providerId="ADAL" clId="{EB7A3820-F75C-DC47-9346-12A4C40E4917}" dt="2025-05-20T05:02:21.758" v="80" actId="404"/>
          <ac:spMkLst>
            <pc:docMk/>
            <pc:sldMk cId="1764683562" sldId="434"/>
            <ac:spMk id="2" creationId="{E2DFD33C-0A9D-1158-414D-C41D6A075A86}"/>
          </ac:spMkLst>
        </pc:spChg>
        <pc:spChg chg="del">
          <ac:chgData name="Jason Collins" userId="f0f0a85c-b2a0-435c-9928-9cc6f175e919" providerId="ADAL" clId="{EB7A3820-F75C-DC47-9346-12A4C40E4917}" dt="2025-05-20T05:02:04.430" v="77" actId="478"/>
          <ac:spMkLst>
            <pc:docMk/>
            <pc:sldMk cId="1764683562" sldId="434"/>
            <ac:spMk id="3" creationId="{356B1EA8-984D-8717-A380-BD53DDE15143}"/>
          </ac:spMkLst>
        </pc:spChg>
        <pc:spChg chg="add mod">
          <ac:chgData name="Jason Collins" userId="f0f0a85c-b2a0-435c-9928-9cc6f175e919" providerId="ADAL" clId="{EB7A3820-F75C-DC47-9346-12A4C40E4917}" dt="2025-05-20T05:02:01.672" v="76" actId="20577"/>
          <ac:spMkLst>
            <pc:docMk/>
            <pc:sldMk cId="1764683562" sldId="434"/>
            <ac:spMk id="4" creationId="{A739D1BA-3BEF-6ED9-0C7F-19683DF9BAC9}"/>
          </ac:spMkLst>
        </pc:spChg>
        <pc:picChg chg="add mod">
          <ac:chgData name="Jason Collins" userId="f0f0a85c-b2a0-435c-9928-9cc6f175e919" providerId="ADAL" clId="{EB7A3820-F75C-DC47-9346-12A4C40E4917}" dt="2025-05-20T05:26:04.852" v="82" actId="1076"/>
          <ac:picMkLst>
            <pc:docMk/>
            <pc:sldMk cId="1764683562" sldId="434"/>
            <ac:picMk id="5" creationId="{50F7B6ED-156E-7128-19E3-51FB3A84991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27BE0-8D26-2C46-B592-87513771FDEF}" type="datetimeFigureOut">
              <a:rPr lang="en-US" smtClean="0"/>
              <a:t>8/20/25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64B19-607B-B942-B14B-DB932692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48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1E1ED748-4D69-8E47-8745-96A1DB414755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" y="1711104"/>
            <a:ext cx="10483912" cy="5146896"/>
          </a:xfrm>
        </p:spPr>
        <p:txBody>
          <a:bodyPr anchor="b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69145" y="2674620"/>
            <a:ext cx="6522855" cy="1000635"/>
          </a:xfrm>
        </p:spPr>
        <p:txBody>
          <a:bodyPr anchor="b">
            <a:noAutofit/>
          </a:bodyPr>
          <a:lstStyle>
            <a:lvl1pPr algn="l">
              <a:defRPr lang="en-AU" sz="3400" b="1" spc="-3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570" y="3943226"/>
            <a:ext cx="6534430" cy="1190089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 err="1"/>
              <a:t>Ligenimus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7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4D88D99-EB51-FD47-95CE-4A69A947C0B4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31008" y="1271452"/>
            <a:ext cx="5226518" cy="5033558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313907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435921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2481040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7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4D88D99-EB51-FD47-95CE-4A69A947C0B4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31008" y="1271452"/>
            <a:ext cx="5226518" cy="5033558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313907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435921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1115681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8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C6F0645-197D-B84F-B675-88DE6BD5597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" y="2291617"/>
            <a:ext cx="3550507" cy="2307514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58146" y="2089539"/>
            <a:ext cx="5670619" cy="1220142"/>
          </a:xfrm>
        </p:spPr>
        <p:txBody>
          <a:bodyPr anchor="b">
            <a:noAutofit/>
          </a:bodyPr>
          <a:lstStyle>
            <a:lvl1pPr algn="l">
              <a:defRPr lang="en-AU" sz="2800" b="1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58146" y="3362941"/>
            <a:ext cx="5670619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Intro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1F13B9-1247-F34B-A392-F9E28C093B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70302" y="2291617"/>
            <a:ext cx="1684454" cy="22946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B89A93-1F8F-3447-A5DD-76B2726A6D5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8530" y="0"/>
            <a:ext cx="710973" cy="22916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93C822-ADCD-2D46-9609-52E133B6AA8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66376" y="4586288"/>
            <a:ext cx="1407458" cy="226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53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8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58146" y="973433"/>
            <a:ext cx="5670619" cy="1220142"/>
          </a:xfrm>
        </p:spPr>
        <p:txBody>
          <a:bodyPr anchor="b">
            <a:noAutofit/>
          </a:bodyPr>
          <a:lstStyle>
            <a:lvl1pPr algn="l">
              <a:defRPr lang="en-AU" sz="2800" b="1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Ac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58146" y="2543833"/>
            <a:ext cx="5670619" cy="276539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I would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B2CA02-5619-624F-A973-2319DAB02C15}"/>
              </a:ext>
            </a:extLst>
          </p:cNvPr>
          <p:cNvSpPr/>
          <p:nvPr userDrawn="1"/>
        </p:nvSpPr>
        <p:spPr>
          <a:xfrm>
            <a:off x="6266046" y="5515276"/>
            <a:ext cx="365760" cy="13427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D2F0AF-EA09-B44A-BA29-1E0081E85CDB}"/>
              </a:ext>
            </a:extLst>
          </p:cNvPr>
          <p:cNvCxnSpPr>
            <a:cxnSpLocks/>
          </p:cNvCxnSpPr>
          <p:nvPr userDrawn="1"/>
        </p:nvCxnSpPr>
        <p:spPr>
          <a:xfrm>
            <a:off x="6035675" y="5518150"/>
            <a:ext cx="0" cy="133985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423A92-648F-B041-B3DE-B949C6337207}"/>
              </a:ext>
            </a:extLst>
          </p:cNvPr>
          <p:cNvCxnSpPr>
            <a:cxnSpLocks/>
          </p:cNvCxnSpPr>
          <p:nvPr userDrawn="1"/>
        </p:nvCxnSpPr>
        <p:spPr>
          <a:xfrm>
            <a:off x="6782172" y="5518150"/>
            <a:ext cx="0" cy="133985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0B39B04-92E5-BF44-A749-1972D25D3E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670" y="634393"/>
            <a:ext cx="714116" cy="68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93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ver 7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BAE0ADC-615D-6448-A454-8E3BFDFE3A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 amt="8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990" b="10407"/>
          <a:stretch/>
        </p:blipFill>
        <p:spPr>
          <a:xfrm>
            <a:off x="1874133" y="0"/>
            <a:ext cx="8508357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79262" y="2201937"/>
            <a:ext cx="5809126" cy="341762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lang="en-AU" sz="2900" smtClean="0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35994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771605"/>
            <a:ext cx="10957594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2969208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388298"/>
            <a:ext cx="10957594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640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771605"/>
            <a:ext cx="4769769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err="1">
                <a:effectLst/>
                <a:latin typeface="Helvetica" pitchFamily="2" charset="0"/>
              </a:rPr>
              <a:t>Tiunt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959C1BB-5DB3-4545-BC15-9C1CC6D87E17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5544393" y="3847315"/>
            <a:ext cx="3945836" cy="1976435"/>
          </a:xfrm>
          <a:solidFill>
            <a:schemeClr val="tx2"/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1F96B60-C3E6-1E43-A1EF-B695A728B08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9490229" y="3842720"/>
            <a:ext cx="1991767" cy="1976435"/>
          </a:xfrm>
          <a:solidFill>
            <a:schemeClr val="accent1"/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424C1E3-128E-1F4F-A796-DB00C9C8B749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5544393" y="1882718"/>
            <a:ext cx="1980337" cy="1976435"/>
          </a:xfrm>
          <a:solidFill>
            <a:schemeClr val="bg2"/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F9D2F31-417C-334D-B0FD-273964A68049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7524730" y="1878123"/>
            <a:ext cx="3957267" cy="197643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053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771605"/>
            <a:ext cx="10335070" cy="72626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80FFF11-A66E-3743-A5B6-B27679EAC2F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16479" y="2507743"/>
            <a:ext cx="10756142" cy="3123623"/>
          </a:xfrm>
          <a:noFill/>
        </p:spPr>
        <p:txBody>
          <a:bodyPr tIns="90000" bIns="46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dirty="0"/>
              <a:t>Click to insert table</a:t>
            </a:r>
            <a:endParaRPr lang="en-AU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648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478598" y="2182197"/>
            <a:ext cx="4213990" cy="3359257"/>
          </a:xfrm>
        </p:spPr>
        <p:txBody>
          <a:bodyPr tIns="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Ro </a:t>
            </a:r>
            <a:r>
              <a:rPr lang="en-US" dirty="0" err="1"/>
              <a:t>consed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5101147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80FFF11-A66E-3743-A5B6-B27679EAC2F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947646" y="2182197"/>
            <a:ext cx="4213990" cy="3515695"/>
          </a:xfrm>
          <a:noFill/>
        </p:spPr>
        <p:txBody>
          <a:bodyPr tIns="0" bIns="468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ClrTx/>
              <a:buSzTx/>
              <a:buFont typeface="Arial" panose="020B0604020202020204" pitchFamily="34" charset="0"/>
              <a:buNone/>
              <a:tabLst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Ro </a:t>
            </a:r>
            <a:r>
              <a:rPr lang="en-US" dirty="0" err="1"/>
              <a:t>consed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F96D124-1F00-DC4C-9384-D7CA80EA6C5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916478" y="1137921"/>
            <a:ext cx="5101147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850596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18520DE-9604-514D-9A44-1CC3729B9F82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8416" y="2272421"/>
            <a:ext cx="5113662" cy="1186004"/>
          </a:xfrm>
        </p:spPr>
        <p:txBody>
          <a:bodyPr anchor="b"/>
          <a:lstStyle>
            <a:lvl1pPr>
              <a:defRPr sz="3400" b="1" spc="-3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658416" y="3745828"/>
            <a:ext cx="5113662" cy="13284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6DC7C851-CFFF-5142-B698-9A19B56DBC1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1674321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475705F-056C-E84F-941D-51846364E08B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008966" y="1846729"/>
            <a:ext cx="5463655" cy="3953434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478598" y="2182197"/>
            <a:ext cx="4213990" cy="3359257"/>
          </a:xfrm>
        </p:spPr>
        <p:txBody>
          <a:bodyPr tIns="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text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7569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763310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834846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5503">
              <a:spcBef>
                <a:spcPts val="139"/>
              </a:spcBef>
            </a:pPr>
            <a:fld id="{81D60167-4931-47E6-BA6A-407CBD079E47}" type="slidenum">
              <a:rPr lang="en-AU" spc="-10" smtClean="0"/>
              <a:pPr marL="75503">
                <a:spcBef>
                  <a:spcPts val="139"/>
                </a:spcBef>
              </a:pPr>
              <a:t>‹#›</a:t>
            </a:fld>
            <a:r>
              <a:rPr lang="en-AU" spc="-139"/>
              <a:t> </a:t>
            </a:r>
            <a:r>
              <a:rPr lang="en-AU" spc="-10"/>
              <a:t>/</a:t>
            </a:r>
            <a:r>
              <a:rPr lang="en-AU" spc="-139"/>
              <a:t> </a:t>
            </a:r>
            <a:r>
              <a:rPr lang="en-AU" spc="-10"/>
              <a:t>1</a:t>
            </a:r>
            <a:endParaRPr lang="en-AU" spc="-10" dirty="0"/>
          </a:p>
        </p:txBody>
      </p:sp>
    </p:spTree>
    <p:extLst>
      <p:ext uri="{BB962C8B-B14F-4D97-AF65-F5344CB8AC3E}">
        <p14:creationId xmlns:p14="http://schemas.microsoft.com/office/powerpoint/2010/main" val="35110280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8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84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5503">
              <a:spcBef>
                <a:spcPts val="139"/>
              </a:spcBef>
            </a:pPr>
            <a:fld id="{81D60167-4931-47E6-BA6A-407CBD079E47}" type="slidenum">
              <a:rPr lang="en-AU" spc="-10" smtClean="0"/>
              <a:pPr marL="75503">
                <a:spcBef>
                  <a:spcPts val="139"/>
                </a:spcBef>
              </a:pPr>
              <a:t>‹#›</a:t>
            </a:fld>
            <a:r>
              <a:rPr lang="en-AU" spc="-139"/>
              <a:t> </a:t>
            </a:r>
            <a:r>
              <a:rPr lang="en-AU" spc="-10"/>
              <a:t>/</a:t>
            </a:r>
            <a:r>
              <a:rPr lang="en-AU" spc="-139"/>
              <a:t> </a:t>
            </a:r>
            <a:r>
              <a:rPr lang="en-AU" spc="-10"/>
              <a:t>1</a:t>
            </a:r>
            <a:endParaRPr lang="en-AU" spc="-10" dirty="0"/>
          </a:p>
        </p:txBody>
      </p:sp>
    </p:spTree>
    <p:extLst>
      <p:ext uri="{BB962C8B-B14F-4D97-AF65-F5344CB8AC3E}">
        <p14:creationId xmlns:p14="http://schemas.microsoft.com/office/powerpoint/2010/main" val="28365098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8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5503">
              <a:spcBef>
                <a:spcPts val="139"/>
              </a:spcBef>
            </a:pPr>
            <a:fld id="{81D60167-4931-47E6-BA6A-407CBD079E47}" type="slidenum">
              <a:rPr lang="en-AU" spc="-10" smtClean="0"/>
              <a:pPr marL="75503">
                <a:spcBef>
                  <a:spcPts val="139"/>
                </a:spcBef>
              </a:pPr>
              <a:t>‹#›</a:t>
            </a:fld>
            <a:r>
              <a:rPr lang="en-AU" spc="-139"/>
              <a:t> </a:t>
            </a:r>
            <a:r>
              <a:rPr lang="en-AU" spc="-10"/>
              <a:t>/</a:t>
            </a:r>
            <a:r>
              <a:rPr lang="en-AU" spc="-139"/>
              <a:t> </a:t>
            </a:r>
            <a:r>
              <a:rPr lang="en-AU" spc="-10"/>
              <a:t>1</a:t>
            </a:r>
            <a:endParaRPr lang="en-AU" spc="-10" dirty="0"/>
          </a:p>
        </p:txBody>
      </p:sp>
    </p:spTree>
    <p:extLst>
      <p:ext uri="{BB962C8B-B14F-4D97-AF65-F5344CB8AC3E}">
        <p14:creationId xmlns:p14="http://schemas.microsoft.com/office/powerpoint/2010/main" val="26406778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259A-862A-C714-8B37-4C741E001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4404A-6330-1D79-193F-67117B5C9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EA5DF-5671-B96A-34B9-F2961299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6AAF-4C5E-E547-8420-8ED8389F8055}" type="datetimeFigureOut">
              <a:rPr lang="en-AU" smtClean="0"/>
              <a:t>20/8/2025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3DA8B-42A5-B989-6F4C-19A3AC2D5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9936F-8CF8-4D5D-85A8-22C2D218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949E-BB66-2742-87B9-7A31AE9D54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3076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1CDC8335-2624-9446-A90D-6DDFCA9AC2FF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35118" y="2181652"/>
            <a:ext cx="4232797" cy="1247348"/>
          </a:xfrm>
        </p:spPr>
        <p:txBody>
          <a:bodyPr anchor="t"/>
          <a:lstStyle>
            <a:lvl1pPr>
              <a:defRPr sz="3400" b="1" spc="-3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535118" y="3429000"/>
            <a:ext cx="4232797" cy="21851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0D74A7-5BDD-6A4F-B249-910440AD9E9A}"/>
              </a:ext>
            </a:extLst>
          </p:cNvPr>
          <p:cNvSpPr txBox="1"/>
          <p:nvPr userDrawn="1"/>
        </p:nvSpPr>
        <p:spPr>
          <a:xfrm>
            <a:off x="619685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A5829D-0D3F-904D-9EA2-9538BC4D25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670" y="634393"/>
            <a:ext cx="714116" cy="68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23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A3F461D9-7978-1349-866D-E5697B7D998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A1FD67-3299-CA49-B972-E63A734FFB5E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F084B7-6B12-EB47-8096-902B752E3A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670" y="634393"/>
            <a:ext cx="714116" cy="6825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12788" y="2382129"/>
            <a:ext cx="4814292" cy="1157029"/>
          </a:xfrm>
        </p:spPr>
        <p:txBody>
          <a:bodyPr anchor="ctr">
            <a:noAutofit/>
          </a:bodyPr>
          <a:lstStyle>
            <a:lvl1pPr algn="l">
              <a:defRPr lang="en-AU" sz="3400" b="1" spc="-30" baseline="0" smtClean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F3B029A-70EF-BD40-862C-C1426A0C7BD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308489" y="3494333"/>
            <a:ext cx="4018641" cy="132912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3701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5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85B35B0-7E16-6347-9ABB-1E71DBC12D5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6391175" cy="68580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3B5CED-F544-F742-9789-3164A6A500D5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2"/>
                </a:solidFill>
              </a:rPr>
              <a:t>UTS CRICOS 00099F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20890" y="3301566"/>
            <a:ext cx="5071110" cy="1201854"/>
          </a:xfrm>
        </p:spPr>
        <p:txBody>
          <a:bodyPr anchor="b">
            <a:noAutofit/>
          </a:bodyPr>
          <a:lstStyle>
            <a:lvl1pPr algn="l">
              <a:defRPr lang="en-AU" sz="3400" b="1" spc="-30" baseline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20890" y="4670298"/>
            <a:ext cx="5071110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 err="1"/>
              <a:t>Ligenimus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852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EA0ED4D8-6F83-E64C-B78D-18D8732B4209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191188" y="-766482"/>
            <a:ext cx="6561492" cy="6561492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6999" y="3036761"/>
            <a:ext cx="5592436" cy="1220142"/>
          </a:xfrm>
        </p:spPr>
        <p:txBody>
          <a:bodyPr anchor="b"/>
          <a:lstStyle>
            <a:lvl1pPr>
              <a:defRPr sz="3400" b="1" spc="-3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158429" y="4663440"/>
            <a:ext cx="5592436" cy="176262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B7304E-0E27-AF47-BD7A-0A8B3B31AC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2849" y="707332"/>
            <a:ext cx="748146" cy="7091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F341A3-F22A-8F43-98A2-33A1DF177A05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UTS CRICOS 00099F</a:t>
            </a:r>
          </a:p>
        </p:txBody>
      </p:sp>
    </p:spTree>
    <p:extLst>
      <p:ext uri="{BB962C8B-B14F-4D97-AF65-F5344CB8AC3E}">
        <p14:creationId xmlns:p14="http://schemas.microsoft.com/office/powerpoint/2010/main" val="311428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6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6999" y="3036761"/>
            <a:ext cx="5592436" cy="1220142"/>
          </a:xfrm>
        </p:spPr>
        <p:txBody>
          <a:bodyPr anchor="b"/>
          <a:lstStyle>
            <a:lvl1pPr>
              <a:defRPr sz="3400" b="1" spc="-3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</p:spTree>
    <p:extLst>
      <p:ext uri="{BB962C8B-B14F-4D97-AF65-F5344CB8AC3E}">
        <p14:creationId xmlns:p14="http://schemas.microsoft.com/office/powerpoint/2010/main" val="2601354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7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895C320-85D8-7946-80F1-AF205B05ECD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476397" y="1714500"/>
            <a:ext cx="4117985" cy="4105255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244184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366198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180960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895C320-85D8-7946-80F1-AF205B05ECD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476397" y="1714500"/>
            <a:ext cx="4117985" cy="4105255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244184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366198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3195905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1063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1063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1FA37-3D95-DD4F-A79E-5508DFB6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86" r:id="rId3"/>
    <p:sldLayoutId id="2147483707" r:id="rId4"/>
    <p:sldLayoutId id="2147483708" r:id="rId5"/>
    <p:sldLayoutId id="2147483685" r:id="rId6"/>
    <p:sldLayoutId id="2147483716" r:id="rId7"/>
    <p:sldLayoutId id="2147483715" r:id="rId8"/>
    <p:sldLayoutId id="2147483726" r:id="rId9"/>
    <p:sldLayoutId id="2147483718" r:id="rId10"/>
    <p:sldLayoutId id="2147483728" r:id="rId11"/>
    <p:sldLayoutId id="2147483688" r:id="rId12"/>
    <p:sldLayoutId id="2147483729" r:id="rId13"/>
    <p:sldLayoutId id="2147483720" r:id="rId14"/>
    <p:sldLayoutId id="2147483703" r:id="rId15"/>
    <p:sldLayoutId id="2147483727" r:id="rId16"/>
    <p:sldLayoutId id="2147483721" r:id="rId17"/>
    <p:sldLayoutId id="2147483723" r:id="rId18"/>
    <p:sldLayoutId id="2147483724" r:id="rId19"/>
    <p:sldLayoutId id="2147483722" r:id="rId20"/>
    <p:sldLayoutId id="2147483725" r:id="rId21"/>
    <p:sldLayoutId id="2147483730" r:id="rId22"/>
    <p:sldLayoutId id="2147483731" r:id="rId23"/>
    <p:sldLayoutId id="2147483732" r:id="rId24"/>
    <p:sldLayoutId id="2147483733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0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9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758E506-6248-D58E-EA86-8A56C2A86BE8}"/>
              </a:ext>
            </a:extLst>
          </p:cNvPr>
          <p:cNvSpPr txBox="1"/>
          <p:nvPr/>
        </p:nvSpPr>
        <p:spPr>
          <a:xfrm>
            <a:off x="749696" y="953856"/>
            <a:ext cx="6370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dirty="0"/>
              <a:t>Subjective expected utility theory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D8F90F-A8DA-E166-40D9-DA72817DF913}"/>
              </a:ext>
            </a:extLst>
          </p:cNvPr>
          <p:cNvSpPr txBox="1"/>
          <p:nvPr/>
        </p:nvSpPr>
        <p:spPr>
          <a:xfrm>
            <a:off x="749694" y="2431183"/>
            <a:ext cx="47227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  <a:p>
            <a:r>
              <a:rPr lang="en-AU" sz="2400" dirty="0"/>
              <a:t>Notes on Behavioural Economics</a:t>
            </a:r>
          </a:p>
          <a:p>
            <a:endParaRPr lang="en-AU" sz="2400" dirty="0"/>
          </a:p>
          <a:p>
            <a:r>
              <a:rPr lang="en-AU" sz="2400" dirty="0"/>
              <a:t>Jason Collins</a:t>
            </a:r>
          </a:p>
        </p:txBody>
      </p:sp>
      <p:pic>
        <p:nvPicPr>
          <p:cNvPr id="3" name="Picture 2" descr="A picture containing scissors&#10;&#10;Description automatically generated">
            <a:extLst>
              <a:ext uri="{FF2B5EF4-FFF2-40B4-BE49-F238E27FC236}">
                <a16:creationId xmlns:a16="http://schemas.microsoft.com/office/drawing/2014/main" id="{728C1D3F-F9CF-3DCD-08CA-5596FBD34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030" y="1754966"/>
            <a:ext cx="5103034" cy="510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32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581059-4531-DC49-BBD2-E1D88705712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 marL="0" lvl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00FF"/>
              </a:buClr>
            </a:pPr>
            <a:r>
              <a:rPr lang="en-AU" sz="2400" b="1" dirty="0">
                <a:solidFill>
                  <a:schemeClr val="tx1"/>
                </a:solidFill>
              </a:rPr>
              <a:t>Sure-thing principle</a:t>
            </a:r>
          </a:p>
          <a:p>
            <a:pPr marL="0" lvl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00FF"/>
              </a:buClr>
            </a:pPr>
            <a:r>
              <a:rPr lang="en-AU" sz="2400" dirty="0">
                <a:solidFill>
                  <a:schemeClr val="tx1"/>
                </a:solidFill>
              </a:rPr>
              <a:t>Suppose there are two possible states of the world. If you prefer one option (A) over another (B) in one possible state, and you also prefer A over B under the alternative state, then you should prefer A over B even if you do not know which state will occur.</a:t>
            </a: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16E31040-1973-55EB-CC42-8A6A3B058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Axioms for subjective expected utility theory</a:t>
            </a:r>
          </a:p>
        </p:txBody>
      </p:sp>
    </p:spTree>
    <p:extLst>
      <p:ext uri="{BB962C8B-B14F-4D97-AF65-F5344CB8AC3E}">
        <p14:creationId xmlns:p14="http://schemas.microsoft.com/office/powerpoint/2010/main" val="2010308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E4C8DF-50C4-1F55-09D8-F60E84DB3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30EB81D7-16CF-073E-8980-105EC868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Coherent probabilities</a:t>
            </a:r>
          </a:p>
        </p:txBody>
      </p:sp>
    </p:spTree>
    <p:extLst>
      <p:ext uri="{BB962C8B-B14F-4D97-AF65-F5344CB8AC3E}">
        <p14:creationId xmlns:p14="http://schemas.microsoft.com/office/powerpoint/2010/main" val="2163370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7A57AA-4662-8F82-9C04-A214312A2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F75102A2-E02E-BE3A-C4AE-E83A260ADD04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 marL="0"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rgbClr val="0000FF"/>
                  </a:buClr>
                </a:pPr>
                <a:r>
                  <a:rPr lang="en-AU" sz="2400" b="1" dirty="0">
                    <a:solidFill>
                      <a:schemeClr val="tx1"/>
                    </a:solidFill>
                  </a:rPr>
                  <a:t>Non-negativity</a:t>
                </a: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chemeClr val="tx1"/>
                  </a:buClr>
                  <a:tabLst>
                    <a:tab pos="395131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spc="-1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0</m:t>
                      </m:r>
                      <m:r>
                        <a:rPr lang="en-AU" sz="2400" i="1" spc="-1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≤</m:t>
                      </m:r>
                      <m:r>
                        <a:rPr lang="en-AU" sz="2400" i="1" spc="-1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𝜋</m:t>
                      </m:r>
                      <m:d>
                        <m:dPr>
                          <m:ctrlPr>
                            <a:rPr lang="en-AU" sz="2400" i="1" spc="-1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AU" sz="2400" i="1" spc="-1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𝐴</m:t>
                          </m:r>
                        </m:e>
                      </m:d>
                      <m:r>
                        <a:rPr lang="en-AU" sz="2400" spc="-1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≤1</m:t>
                      </m:r>
                    </m:oMath>
                  </m:oMathPara>
                </a14:m>
                <a:endParaRPr lang="en-AU" sz="2400" b="1" dirty="0">
                  <a:solidFill>
                    <a:schemeClr val="tx1"/>
                  </a:solidFill>
                  <a:cs typeface="Arial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chemeClr val="tx1"/>
                  </a:buClr>
                  <a:tabLst>
                    <a:tab pos="395131" algn="l"/>
                  </a:tabLst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rgbClr val="0000FF"/>
                  </a:buClr>
                </a:pPr>
                <a:endParaRPr lang="en-AU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F75102A2-E02E-BE3A-C4AE-E83A260ADD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4"/>
                <a:stretch>
                  <a:fillRect l="-926" t="-93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4">
            <a:extLst>
              <a:ext uri="{FF2B5EF4-FFF2-40B4-BE49-F238E27FC236}">
                <a16:creationId xmlns:a16="http://schemas.microsoft.com/office/drawing/2014/main" id="{93430F09-9A64-3BBC-3720-CCF425EFC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Coherent probabilities</a:t>
            </a:r>
          </a:p>
        </p:txBody>
      </p:sp>
    </p:spTree>
    <p:extLst>
      <p:ext uri="{BB962C8B-B14F-4D97-AF65-F5344CB8AC3E}">
        <p14:creationId xmlns:p14="http://schemas.microsoft.com/office/powerpoint/2010/main" val="889137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AECE1-B477-106A-CBBD-1FEA76464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1C86669F-51DF-3160-954A-A1765E1AC0C6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 marL="0"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rgbClr val="0000FF"/>
                  </a:buClr>
                </a:pPr>
                <a:r>
                  <a:rPr lang="en-AU" sz="2400" b="1" dirty="0">
                    <a:solidFill>
                      <a:schemeClr val="tx1"/>
                    </a:solidFill>
                  </a:rPr>
                  <a:t>Non-negativity</a:t>
                </a: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chemeClr val="tx1"/>
                  </a:buClr>
                  <a:tabLst>
                    <a:tab pos="395131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spc="-1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0</m:t>
                      </m:r>
                      <m:r>
                        <a:rPr lang="en-AU" sz="2400" i="1" spc="-1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≤</m:t>
                      </m:r>
                      <m:r>
                        <a:rPr lang="en-AU" sz="2400" i="1" spc="-1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𝜋</m:t>
                      </m:r>
                      <m:d>
                        <m:dPr>
                          <m:ctrlPr>
                            <a:rPr lang="en-AU" sz="2400" i="1" spc="-1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AU" sz="2400" i="1" spc="-1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𝐴</m:t>
                          </m:r>
                        </m:e>
                      </m:d>
                      <m:r>
                        <a:rPr lang="en-AU" sz="2400" spc="-1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10000"/>
                  </a:lnSpc>
                  <a:spcAft>
                    <a:spcPts val="1200"/>
                  </a:spcAft>
                  <a:buClr>
                    <a:schemeClr val="tx1"/>
                  </a:buClr>
                  <a:tabLst>
                    <a:tab pos="395131" algn="l"/>
                  </a:tabLst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Additivity</a:t>
                </a:r>
                <a:endParaRPr lang="en-US" sz="2400" dirty="0"/>
              </a:p>
              <a:p>
                <a:pPr lvl="1">
                  <a:lnSpc>
                    <a:spcPct val="110000"/>
                  </a:lnSpc>
                  <a:spcAft>
                    <a:spcPts val="1200"/>
                  </a:spcAft>
                  <a:buClr>
                    <a:schemeClr val="tx1"/>
                  </a:buClr>
                  <a:tabLst>
                    <a:tab pos="395131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pc="-1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𝜋</m:t>
                      </m:r>
                      <m:r>
                        <a:rPr lang="en-AU" sz="2400" i="1" spc="-1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 </m:t>
                      </m:r>
                      <m:d>
                        <m:d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𝐴</m:t>
                          </m:r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∪</m:t>
                          </m:r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𝐵</m:t>
                          </m:r>
                        </m:e>
                      </m:d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AU" sz="2400" i="1" spc="-1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𝜋</m:t>
                      </m:r>
                      <m:d>
                        <m:d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𝐴</m:t>
                          </m:r>
                        </m:e>
                      </m:d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r>
                        <a:rPr lang="en-AU" sz="2400" i="1" spc="-1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𝜋</m:t>
                      </m:r>
                      <m:d>
                        <m:d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AU" sz="2400" b="1" dirty="0">
                  <a:solidFill>
                    <a:schemeClr val="tx1"/>
                  </a:solidFill>
                  <a:cs typeface="Arial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chemeClr val="tx1"/>
                  </a:buClr>
                  <a:tabLst>
                    <a:tab pos="395131" algn="l"/>
                  </a:tabLst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rgbClr val="0000FF"/>
                  </a:buClr>
                </a:pPr>
                <a:endParaRPr lang="en-AU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1C86669F-51DF-3160-954A-A1765E1AC0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4"/>
                <a:stretch>
                  <a:fillRect l="-926" t="-93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4">
            <a:extLst>
              <a:ext uri="{FF2B5EF4-FFF2-40B4-BE49-F238E27FC236}">
                <a16:creationId xmlns:a16="http://schemas.microsoft.com/office/drawing/2014/main" id="{5B3DD9D7-91B4-D31A-241F-04E28F8CD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Coherent probabilities</a:t>
            </a:r>
          </a:p>
        </p:txBody>
      </p:sp>
    </p:spTree>
    <p:extLst>
      <p:ext uri="{BB962C8B-B14F-4D97-AF65-F5344CB8AC3E}">
        <p14:creationId xmlns:p14="http://schemas.microsoft.com/office/powerpoint/2010/main" val="727272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3DD93-9A12-5EBB-05C4-F7848129C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0515ABE3-BD8D-8672-CF83-E642E4317AE7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 marL="0"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rgbClr val="0000FF"/>
                  </a:buClr>
                </a:pPr>
                <a:r>
                  <a:rPr lang="en-AU" sz="2400" b="1" dirty="0">
                    <a:solidFill>
                      <a:schemeClr val="tx1"/>
                    </a:solidFill>
                  </a:rPr>
                  <a:t>Non-negativity</a:t>
                </a: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chemeClr val="tx1"/>
                  </a:buClr>
                  <a:tabLst>
                    <a:tab pos="395131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spc="-1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0</m:t>
                      </m:r>
                      <m:r>
                        <a:rPr lang="en-AU" sz="2400" i="1" spc="-1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≤</m:t>
                      </m:r>
                      <m:r>
                        <a:rPr lang="en-AU" sz="2400" i="1" spc="-1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𝜋</m:t>
                      </m:r>
                      <m:d>
                        <m:dPr>
                          <m:ctrlPr>
                            <a:rPr lang="en-AU" sz="2400" i="1" spc="-1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AU" sz="2400" i="1" spc="-1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𝐴</m:t>
                          </m:r>
                        </m:e>
                      </m:d>
                      <m:r>
                        <a:rPr lang="en-AU" sz="2400" spc="-1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≤1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10000"/>
                  </a:lnSpc>
                  <a:spcAft>
                    <a:spcPts val="1200"/>
                  </a:spcAft>
                  <a:buClr>
                    <a:schemeClr val="tx1"/>
                  </a:buClr>
                  <a:tabLst>
                    <a:tab pos="395131" algn="l"/>
                  </a:tabLst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Additivity</a:t>
                </a:r>
                <a:endParaRPr lang="en-US" sz="2400" dirty="0"/>
              </a:p>
              <a:p>
                <a:pPr lvl="1">
                  <a:lnSpc>
                    <a:spcPct val="110000"/>
                  </a:lnSpc>
                  <a:spcAft>
                    <a:spcPts val="1200"/>
                  </a:spcAft>
                  <a:buClr>
                    <a:schemeClr val="tx1"/>
                  </a:buClr>
                  <a:tabLst>
                    <a:tab pos="395131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pc="-1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𝜋</m:t>
                      </m:r>
                      <m:r>
                        <a:rPr lang="en-AU" sz="2400" i="1" spc="-1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 </m:t>
                      </m:r>
                      <m:d>
                        <m:d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𝐴</m:t>
                          </m:r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∪</m:t>
                          </m:r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𝐵</m:t>
                          </m:r>
                        </m:e>
                      </m:d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AU" sz="2400" i="1" spc="-1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𝜋</m:t>
                      </m:r>
                      <m:d>
                        <m:d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𝐴</m:t>
                          </m:r>
                        </m:e>
                      </m:d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r>
                        <a:rPr lang="en-AU" sz="2400" i="1" spc="-1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𝜋</m:t>
                      </m:r>
                      <m:d>
                        <m:d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AU" sz="2400" i="1" dirty="0">
                  <a:solidFill>
                    <a:schemeClr val="tx1"/>
                  </a:solidFill>
                  <a:latin typeface="Cambria Math" panose="02040503050406030204" pitchFamily="18" charset="0"/>
                  <a:cs typeface="Arial"/>
                </a:endParaRPr>
              </a:p>
              <a:p>
                <a:pPr indent="-172800">
                  <a:lnSpc>
                    <a:spcPct val="110000"/>
                  </a:lnSpc>
                  <a:spcAft>
                    <a:spcPts val="1200"/>
                  </a:spcAft>
                  <a:buClr>
                    <a:schemeClr val="tx1"/>
                  </a:buClr>
                  <a:tabLst>
                    <a:tab pos="395131" algn="l"/>
                  </a:tabLst>
                </a:pPr>
                <a:r>
                  <a:rPr lang="en-AU" sz="2400" b="1" dirty="0">
                    <a:solidFill>
                      <a:schemeClr val="tx1"/>
                    </a:solidFill>
                    <a:cs typeface="Arial"/>
                  </a:rPr>
                  <a:t>Normalisation</a:t>
                </a:r>
              </a:p>
              <a:p>
                <a:pPr lvl="1" indent="-172800">
                  <a:lnSpc>
                    <a:spcPct val="110000"/>
                  </a:lnSpc>
                  <a:spcAft>
                    <a:spcPts val="1200"/>
                  </a:spcAft>
                  <a:buClr>
                    <a:schemeClr val="tx1"/>
                  </a:buClr>
                  <a:tabLst>
                    <a:tab pos="395131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spc="-1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𝜋</m:t>
                      </m:r>
                      <m:r>
                        <a:rPr lang="en-AU" sz="2400" i="1" spc="-1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 </m:t>
                      </m:r>
                      <m:d>
                        <m:d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A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∙</m:t>
                          </m:r>
                        </m:e>
                      </m:d>
                      <m:r>
                        <a:rPr lang="en-A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AU" sz="2400" b="0" i="1" spc="-1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1</m:t>
                      </m:r>
                    </m:oMath>
                  </m:oMathPara>
                </a14:m>
                <a:endParaRPr lang="en-AU" sz="2400" i="1" dirty="0">
                  <a:solidFill>
                    <a:schemeClr val="tx1"/>
                  </a:solidFill>
                  <a:latin typeface="Cambria Math" panose="02040503050406030204" pitchFamily="18" charset="0"/>
                  <a:cs typeface="Arial"/>
                </a:endParaRPr>
              </a:p>
              <a:p>
                <a:pPr indent="-172800">
                  <a:lnSpc>
                    <a:spcPct val="110000"/>
                  </a:lnSpc>
                  <a:spcAft>
                    <a:spcPts val="1200"/>
                  </a:spcAft>
                  <a:buClr>
                    <a:schemeClr val="tx1"/>
                  </a:buClr>
                  <a:tabLst>
                    <a:tab pos="395131" algn="l"/>
                  </a:tabLst>
                </a:pPr>
                <a:endParaRPr lang="en-AU" sz="2400" b="1" dirty="0">
                  <a:solidFill>
                    <a:schemeClr val="tx1"/>
                  </a:solidFill>
                  <a:cs typeface="Arial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chemeClr val="tx1"/>
                  </a:buClr>
                  <a:tabLst>
                    <a:tab pos="395131" algn="l"/>
                  </a:tabLst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rgbClr val="0000FF"/>
                  </a:buClr>
                </a:pPr>
                <a:endParaRPr lang="en-AU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0515ABE3-BD8D-8672-CF83-E642E4317A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4"/>
                <a:stretch>
                  <a:fillRect l="-926" t="-93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4">
            <a:extLst>
              <a:ext uri="{FF2B5EF4-FFF2-40B4-BE49-F238E27FC236}">
                <a16:creationId xmlns:a16="http://schemas.microsoft.com/office/drawing/2014/main" id="{F7133850-125C-0D2E-EA53-1F41DCF26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Coherent probabilities</a:t>
            </a:r>
          </a:p>
        </p:txBody>
      </p:sp>
    </p:spTree>
    <p:extLst>
      <p:ext uri="{BB962C8B-B14F-4D97-AF65-F5344CB8AC3E}">
        <p14:creationId xmlns:p14="http://schemas.microsoft.com/office/powerpoint/2010/main" val="2617832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24">
                <a:extLst>
                  <a:ext uri="{FF2B5EF4-FFF2-40B4-BE49-F238E27FC236}">
                    <a16:creationId xmlns:a16="http://schemas.microsoft.com/office/drawing/2014/main" id="{E2DFD33C-0A9D-1158-414D-C41D6A075A8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2386" y="1650726"/>
                <a:ext cx="10957594" cy="11747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  <a:defRPr lang="en-AU" sz="180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AU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=</m:t>
                      </m:r>
                      <m:f>
                        <m:f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cs typeface="Arial"/>
                </a:endParaRPr>
              </a:p>
            </p:txBody>
          </p:sp>
        </mc:Choice>
        <mc:Fallback xmlns="">
          <p:sp>
            <p:nvSpPr>
              <p:cNvPr id="2" name="Text Placeholder 24">
                <a:extLst>
                  <a:ext uri="{FF2B5EF4-FFF2-40B4-BE49-F238E27FC236}">
                    <a16:creationId xmlns:a16="http://schemas.microsoft.com/office/drawing/2014/main" id="{E2DFD33C-0A9D-1158-414D-C41D6A075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86" y="1650726"/>
                <a:ext cx="10957594" cy="1174794"/>
              </a:xfrm>
              <a:prstGeom prst="rect">
                <a:avLst/>
              </a:prstGeom>
              <a:blipFill>
                <a:blip r:embed="rId4"/>
                <a:stretch>
                  <a:fillRect b="-8709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4">
            <a:extLst>
              <a:ext uri="{FF2B5EF4-FFF2-40B4-BE49-F238E27FC236}">
                <a16:creationId xmlns:a16="http://schemas.microsoft.com/office/drawing/2014/main" id="{A739D1BA-3BEF-6ED9-0C7F-19683DF9B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Baye’s rule</a:t>
            </a:r>
          </a:p>
        </p:txBody>
      </p:sp>
    </p:spTree>
    <p:extLst>
      <p:ext uri="{BB962C8B-B14F-4D97-AF65-F5344CB8AC3E}">
        <p14:creationId xmlns:p14="http://schemas.microsoft.com/office/powerpoint/2010/main" val="1764683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277E97-4068-A08D-BD33-BA4009B87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280ECB00-384B-8DA0-4F28-4E3CC3742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Why coherence matters</a:t>
            </a:r>
          </a:p>
        </p:txBody>
      </p:sp>
    </p:spTree>
    <p:extLst>
      <p:ext uri="{BB962C8B-B14F-4D97-AF65-F5344CB8AC3E}">
        <p14:creationId xmlns:p14="http://schemas.microsoft.com/office/powerpoint/2010/main" val="2512076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CACC24-2630-FB14-DE48-5055928B72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22C6FB8A-13CB-C195-972B-40D04937F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Why coherence matters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C880AF20-66A1-5D3F-07AC-ED483237D843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27854" y="1388298"/>
            <a:ext cx="10957594" cy="4081404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ts val="2400"/>
              </a:spcAft>
            </a:pPr>
            <a:r>
              <a:rPr lang="en-AU" sz="2400" b="1" dirty="0">
                <a:solidFill>
                  <a:schemeClr val="tx1"/>
                </a:solidFill>
                <a:ea typeface="Cambria Math" panose="02040503050406030204" pitchFamily="18" charset="0"/>
              </a:rPr>
              <a:t>Dutch book</a:t>
            </a:r>
            <a:endParaRPr lang="en-A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503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E64FC-DA7F-B05A-3F9A-C5756C6EE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FB9A1D80-44FD-CDC7-FE92-D52F33EBF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Why coherence matters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419ED7A-CD17-F199-7DE1-9EE2CE938C85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27854" y="1388298"/>
            <a:ext cx="10957594" cy="4081404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ts val="2400"/>
              </a:spcAft>
            </a:pPr>
            <a:r>
              <a:rPr lang="en-AU" sz="2400" b="1" dirty="0">
                <a:solidFill>
                  <a:schemeClr val="tx1"/>
                </a:solidFill>
                <a:ea typeface="Cambria Math" panose="02040503050406030204" pitchFamily="18" charset="0"/>
              </a:rPr>
              <a:t>Dutch book</a:t>
            </a:r>
          </a:p>
          <a:p>
            <a:pPr marL="342900" indent="-342900">
              <a:lnSpc>
                <a:spcPct val="11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tx1"/>
                </a:solidFill>
              </a:rPr>
              <a:t>Probability of rain tomorrow: 60%</a:t>
            </a:r>
          </a:p>
          <a:p>
            <a:pPr marL="342900" indent="-342900">
              <a:lnSpc>
                <a:spcPct val="11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tx1"/>
                </a:solidFill>
              </a:rPr>
              <a:t>Probability of no rain tomorrow: 50%</a:t>
            </a:r>
          </a:p>
          <a:p>
            <a:pPr>
              <a:lnSpc>
                <a:spcPct val="110000"/>
              </a:lnSpc>
              <a:spcAft>
                <a:spcPts val="2400"/>
              </a:spcAft>
            </a:pPr>
            <a:endParaRPr lang="en-AU" sz="2400" b="1" dirty="0">
              <a:solidFill>
                <a:schemeClr val="tx1"/>
              </a:solidFill>
            </a:endParaRPr>
          </a:p>
        </p:txBody>
      </p:sp>
      <p:pic>
        <p:nvPicPr>
          <p:cNvPr id="3" name="Picture 2" descr="Thumbnail Image A black and white line drawing of a person considering whether it will rain tomorrow. Make it very basic with stick figures and thick black lines.">
            <a:extLst>
              <a:ext uri="{FF2B5EF4-FFF2-40B4-BE49-F238E27FC236}">
                <a16:creationId xmlns:a16="http://schemas.microsoft.com/office/drawing/2014/main" id="{8B913203-C671-BB7A-E1D4-3E5A203D7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971" y="1041971"/>
            <a:ext cx="5816029" cy="5816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693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11AB1-4565-E266-B957-4B7BA1488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umbnail Image A black and white line drawing of a person considering whether it will rain tomorrow. Make it very basic with stick figures and thick black lines.">
            <a:extLst>
              <a:ext uri="{FF2B5EF4-FFF2-40B4-BE49-F238E27FC236}">
                <a16:creationId xmlns:a16="http://schemas.microsoft.com/office/drawing/2014/main" id="{47C37572-0AB8-746C-858B-7F3E78A78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971" y="1041971"/>
            <a:ext cx="5816029" cy="5816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4">
            <a:extLst>
              <a:ext uri="{FF2B5EF4-FFF2-40B4-BE49-F238E27FC236}">
                <a16:creationId xmlns:a16="http://schemas.microsoft.com/office/drawing/2014/main" id="{704ECDE4-6681-4746-D303-D00B77CE5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Why coherence matters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77FD727-AF83-A026-747F-6FB990181139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27854" y="1388298"/>
            <a:ext cx="10957594" cy="4081404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ts val="2400"/>
              </a:spcAft>
            </a:pPr>
            <a:r>
              <a:rPr lang="en-AU" sz="2400" b="1" dirty="0">
                <a:solidFill>
                  <a:schemeClr val="tx1"/>
                </a:solidFill>
                <a:ea typeface="Cambria Math" panose="02040503050406030204" pitchFamily="18" charset="0"/>
              </a:rPr>
              <a:t>Dutch book</a:t>
            </a:r>
          </a:p>
          <a:p>
            <a:pPr marL="342900" indent="-342900">
              <a:lnSpc>
                <a:spcPct val="11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tx1"/>
                </a:solidFill>
              </a:rPr>
              <a:t>Probability of rain tomorrow: 60%</a:t>
            </a:r>
          </a:p>
          <a:p>
            <a:pPr marL="342900" indent="-342900">
              <a:lnSpc>
                <a:spcPct val="11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tx1"/>
                </a:solidFill>
              </a:rPr>
              <a:t>Probability of no rain tomorrow: 50%</a:t>
            </a:r>
          </a:p>
          <a:p>
            <a:pPr marL="342900" indent="-342900">
              <a:lnSpc>
                <a:spcPct val="11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endParaRPr lang="en-AU" sz="2400" dirty="0"/>
          </a:p>
          <a:p>
            <a:pPr marL="342900" indent="-342900">
              <a:lnSpc>
                <a:spcPct val="11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252B2B"/>
                </a:solidFill>
                <a:effectLst/>
              </a:rPr>
              <a:t>Sell a $60 bet paying $100 if it rains</a:t>
            </a:r>
          </a:p>
          <a:p>
            <a:pPr marL="342900" indent="-342900">
              <a:lnSpc>
                <a:spcPct val="11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252B2B"/>
                </a:solidFill>
                <a:effectLst/>
              </a:rPr>
              <a:t>Sell a $50 bet paying $100 if it doesn't rain</a:t>
            </a:r>
            <a:endParaRPr lang="en-AU" sz="24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Aft>
                <a:spcPts val="2400"/>
              </a:spcAft>
            </a:pPr>
            <a:endParaRPr lang="en-A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925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5B38FE-A937-A226-B35D-6D959DC48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F06809E6-666A-FD00-5098-05A3E06E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Subjective expected utility theory</a:t>
            </a:r>
          </a:p>
        </p:txBody>
      </p:sp>
      <p:pic>
        <p:nvPicPr>
          <p:cNvPr id="7" name="Picture 6" descr="A person with a dollar sign&#10;&#10;Description automatically generated">
            <a:extLst>
              <a:ext uri="{FF2B5EF4-FFF2-40B4-BE49-F238E27FC236}">
                <a16:creationId xmlns:a16="http://schemas.microsoft.com/office/drawing/2014/main" id="{F041638F-3483-28FC-B8FA-FCFAD9F05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222" y="1056444"/>
            <a:ext cx="5801556" cy="580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894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9D6CB-8BD5-B98D-ACF3-3FA401E75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8CEFB8FD-0584-9A23-3605-C304366A5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The Ellsberg paradox</a:t>
            </a:r>
          </a:p>
        </p:txBody>
      </p:sp>
      <p:pic>
        <p:nvPicPr>
          <p:cNvPr id="8" name="Picture 7" descr="A black and white image of a jar&#10;&#10;Description automatically generated">
            <a:extLst>
              <a:ext uri="{FF2B5EF4-FFF2-40B4-BE49-F238E27FC236}">
                <a16:creationId xmlns:a16="http://schemas.microsoft.com/office/drawing/2014/main" id="{39751414-C0D5-93C7-E15E-A83292324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128648"/>
            <a:ext cx="7772400" cy="460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07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EB60F-2928-7259-D74B-133A3A1D6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D6CF4902-F1E9-2325-4730-E779F1E9F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The Ellsberg paradox</a:t>
            </a:r>
          </a:p>
        </p:txBody>
      </p:sp>
      <p:pic>
        <p:nvPicPr>
          <p:cNvPr id="8" name="Picture 7" descr="A black and white image of a jar&#10;&#10;Description automatically generated">
            <a:extLst>
              <a:ext uri="{FF2B5EF4-FFF2-40B4-BE49-F238E27FC236}">
                <a16:creationId xmlns:a16="http://schemas.microsoft.com/office/drawing/2014/main" id="{7C1896A5-40C2-52B2-717E-681CD83EE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128648"/>
            <a:ext cx="7772400" cy="46007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3BD4BA-2C5C-440D-0E3D-8CBB4A2B7700}"/>
              </a:ext>
            </a:extLst>
          </p:cNvPr>
          <p:cNvSpPr txBox="1"/>
          <p:nvPr/>
        </p:nvSpPr>
        <p:spPr>
          <a:xfrm>
            <a:off x="3010328" y="5729351"/>
            <a:ext cx="20345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400" dirty="0"/>
              <a:t>A: risky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B08393-E818-9117-47CD-F6DFE6F2D442}"/>
              </a:ext>
            </a:extLst>
          </p:cNvPr>
          <p:cNvSpPr txBox="1"/>
          <p:nvPr/>
        </p:nvSpPr>
        <p:spPr>
          <a:xfrm>
            <a:off x="6459023" y="5729350"/>
            <a:ext cx="36375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400" dirty="0"/>
              <a:t>B: ambiguous</a:t>
            </a:r>
          </a:p>
        </p:txBody>
      </p:sp>
    </p:spTree>
    <p:extLst>
      <p:ext uri="{BB962C8B-B14F-4D97-AF65-F5344CB8AC3E}">
        <p14:creationId xmlns:p14="http://schemas.microsoft.com/office/powerpoint/2010/main" val="782881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6C766-6334-8ECF-6DFA-A6595AC95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6A8BF8AF-70BD-7FC6-FFCA-547359084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The Ellsberg paradox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D75D9735-A5C4-013F-45AE-A30F7172D050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>
              <a:xfrm>
                <a:off x="627854" y="1388298"/>
                <a:ext cx="10957594" cy="4081404"/>
              </a:xfrm>
            </p:spPr>
            <p:txBody>
              <a:bodyPr/>
              <a:lstStyle/>
              <a:p>
                <a:pPr>
                  <a:lnSpc>
                    <a:spcPct val="110000"/>
                  </a:lnSpc>
                  <a:spcAft>
                    <a:spcPts val="2400"/>
                  </a:spcAft>
                </a:pPr>
                <a:r>
                  <a:rPr lang="en-AU" sz="2400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Gamble A</a:t>
                </a:r>
              </a:p>
              <a:p>
                <a:pPr lvl="1">
                  <a:lnSpc>
                    <a:spcPct val="110000"/>
                  </a:lnSpc>
                  <a:spcAft>
                    <a:spcPts val="24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𝔼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[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𝑈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𝐴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)]=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0.5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𝑢</m:t>
                      </m:r>
                      <m:d>
                        <m:dPr>
                          <m:ctrlP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$100</m:t>
                          </m:r>
                        </m:e>
                      </m:d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D75D9735-A5C4-013F-45AE-A30F7172D0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xfrm>
                <a:off x="627854" y="1388298"/>
                <a:ext cx="10957594" cy="4081404"/>
              </a:xfrm>
              <a:blipFill>
                <a:blip r:embed="rId4"/>
                <a:stretch>
                  <a:fillRect l="-926" t="-93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9083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1D720C-A778-ED18-0C45-249E3D66A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A05A1B2A-E68B-89B2-4F97-3D47304A5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The Ellsberg paradox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19C6917F-FB2D-7103-5821-5B2C764E9B96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>
              <a:xfrm>
                <a:off x="627854" y="1388298"/>
                <a:ext cx="10957594" cy="4081404"/>
              </a:xfrm>
            </p:spPr>
            <p:txBody>
              <a:bodyPr/>
              <a:lstStyle/>
              <a:p>
                <a:pPr>
                  <a:lnSpc>
                    <a:spcPct val="110000"/>
                  </a:lnSpc>
                  <a:spcAft>
                    <a:spcPts val="2400"/>
                  </a:spcAft>
                </a:pPr>
                <a:r>
                  <a:rPr lang="en-AU" sz="2400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Gamble A</a:t>
                </a:r>
              </a:p>
              <a:p>
                <a:pPr lvl="1">
                  <a:lnSpc>
                    <a:spcPct val="110000"/>
                  </a:lnSpc>
                  <a:spcAft>
                    <a:spcPts val="24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𝔼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[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𝑈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𝐴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)]=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0.5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𝑢</m:t>
                      </m:r>
                      <m:d>
                        <m:dPr>
                          <m:ctrlP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$100</m:t>
                          </m:r>
                        </m:e>
                      </m:d>
                    </m:oMath>
                  </m:oMathPara>
                </a14:m>
                <a:endParaRPr lang="en-AU" sz="2400" dirty="0"/>
              </a:p>
              <a:p>
                <a:pPr>
                  <a:lnSpc>
                    <a:spcPct val="110000"/>
                  </a:lnSpc>
                  <a:spcAft>
                    <a:spcPts val="2400"/>
                  </a:spcAft>
                </a:pPr>
                <a:r>
                  <a:rPr lang="en-AU" sz="2400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Gamble B</a:t>
                </a:r>
              </a:p>
              <a:p>
                <a:pPr lvl="1">
                  <a:lnSpc>
                    <a:spcPct val="110000"/>
                  </a:lnSpc>
                  <a:spcAft>
                    <a:spcPts val="24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Red</m:t>
                      </m:r>
                      <m:r>
                        <a:rPr lang="en-AU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: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𝜋</m:t>
                      </m:r>
                      <m:d>
                        <m:dPr>
                          <m:ctrlP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AU" sz="2400" dirty="0"/>
              </a:p>
              <a:p>
                <a:pPr lvl="1">
                  <a:lnSpc>
                    <a:spcPct val="110000"/>
                  </a:lnSpc>
                  <a:spcAft>
                    <a:spcPts val="24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Black</m:t>
                      </m:r>
                      <m:r>
                        <a:rPr lang="en-AU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:</m:t>
                      </m:r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𝜋</m:t>
                      </m:r>
                      <m:d>
                        <m:dPr>
                          <m:ctrlP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𝑏</m:t>
                          </m:r>
                        </m:e>
                      </m:d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=1−</m:t>
                      </m:r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𝜋</m:t>
                      </m:r>
                      <m:d>
                        <m:dPr>
                          <m:ctrlP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19C6917F-FB2D-7103-5821-5B2C764E9B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xfrm>
                <a:off x="627854" y="1388298"/>
                <a:ext cx="10957594" cy="4081404"/>
              </a:xfrm>
              <a:blipFill>
                <a:blip r:embed="rId4"/>
                <a:stretch>
                  <a:fillRect l="-926" t="-93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5666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78491-7FDE-65CA-3BED-39DCF8B0F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7514CEEF-FFC0-1EDF-ED21-8D599B537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The Ellsberg paradox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F358EEB8-CD69-DF9B-A862-AA3EF442E83D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>
              <a:xfrm>
                <a:off x="627854" y="1388298"/>
                <a:ext cx="10957594" cy="4081404"/>
              </a:xfrm>
            </p:spPr>
            <p:txBody>
              <a:bodyPr/>
              <a:lstStyle/>
              <a:p>
                <a:pPr>
                  <a:lnSpc>
                    <a:spcPct val="110000"/>
                  </a:lnSpc>
                  <a:spcAft>
                    <a:spcPts val="2400"/>
                  </a:spcAft>
                </a:pPr>
                <a:r>
                  <a:rPr lang="en-AU" sz="2400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Gamble A</a:t>
                </a:r>
              </a:p>
              <a:p>
                <a:pPr lvl="1">
                  <a:lnSpc>
                    <a:spcPct val="110000"/>
                  </a:lnSpc>
                  <a:spcAft>
                    <a:spcPts val="24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𝔼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[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𝑈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𝐴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)]=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0.5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𝑢</m:t>
                      </m:r>
                      <m:d>
                        <m:dPr>
                          <m:ctrlP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$100</m:t>
                          </m:r>
                        </m:e>
                      </m:d>
                    </m:oMath>
                  </m:oMathPara>
                </a14:m>
                <a:endParaRPr lang="en-AU" sz="2400" dirty="0"/>
              </a:p>
              <a:p>
                <a:pPr>
                  <a:lnSpc>
                    <a:spcPct val="110000"/>
                  </a:lnSpc>
                  <a:spcAft>
                    <a:spcPts val="2400"/>
                  </a:spcAft>
                </a:pPr>
                <a:r>
                  <a:rPr lang="en-AU" sz="2400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Gamble B</a:t>
                </a:r>
              </a:p>
              <a:p>
                <a:pPr lvl="1">
                  <a:lnSpc>
                    <a:spcPct val="110000"/>
                  </a:lnSpc>
                  <a:spcAft>
                    <a:spcPts val="24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Red</m:t>
                      </m:r>
                      <m:r>
                        <a:rPr lang="en-AU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: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𝜋</m:t>
                      </m:r>
                      <m:d>
                        <m:dPr>
                          <m:ctrlP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𝑟</m:t>
                          </m:r>
                        </m:e>
                      </m:d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                              ⟹       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𝔼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[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𝑈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sSub>
                        <m:sSubPr>
                          <m:ctrlPr>
                            <a:rPr lang="en-AU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𝐵</m:t>
                          </m:r>
                        </m:e>
                        <m:sub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𝑟</m:t>
                          </m:r>
                        </m:sub>
                      </m:sSub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)]=</m:t>
                      </m:r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𝜋</m:t>
                      </m:r>
                      <m:d>
                        <m:dPr>
                          <m:ctrlP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𝑟</m:t>
                          </m:r>
                        </m:e>
                      </m:d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𝑢</m:t>
                      </m:r>
                      <m:d>
                        <m:dPr>
                          <m:ctrlP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$100</m:t>
                          </m:r>
                        </m:e>
                      </m:d>
                    </m:oMath>
                  </m:oMathPara>
                </a14:m>
                <a:endParaRPr lang="en-AU" sz="2400" dirty="0"/>
              </a:p>
              <a:p>
                <a:pPr lvl="1">
                  <a:lnSpc>
                    <a:spcPct val="110000"/>
                  </a:lnSpc>
                  <a:spcAft>
                    <a:spcPts val="24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Black</m:t>
                      </m:r>
                      <m:r>
                        <a:rPr lang="en-AU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:</m:t>
                      </m:r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𝜋</m:t>
                      </m:r>
                      <m:d>
                        <m:dPr>
                          <m:ctrlP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𝑏</m:t>
                          </m:r>
                        </m:e>
                      </m:d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=1−</m:t>
                      </m:r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𝜋</m:t>
                      </m:r>
                      <m:d>
                        <m:dPr>
                          <m:ctrlP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𝑟</m:t>
                          </m:r>
                        </m:e>
                      </m:d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     </m:t>
                      </m:r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⟹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       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𝔼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[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𝑈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sSub>
                        <m:sSubPr>
                          <m:ctrlPr>
                            <a:rPr lang="en-AU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𝐵</m:t>
                          </m:r>
                        </m:e>
                        <m:sub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𝑏</m:t>
                          </m:r>
                        </m:sub>
                      </m:sSub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)]=</m:t>
                      </m:r>
                      <m:d>
                        <m:dPr>
                          <m:ctrlPr>
                            <a:rPr lang="en-AU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1−</m:t>
                          </m:r>
                          <m: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𝜋</m:t>
                          </m:r>
                          <m:d>
                            <m:dPr>
                              <m:ctrlP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𝑟</m:t>
                              </m:r>
                            </m:e>
                          </m:d>
                        </m:e>
                      </m:d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𝑢</m:t>
                      </m:r>
                      <m:d>
                        <m:dPr>
                          <m:ctrlP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$100</m:t>
                          </m:r>
                        </m:e>
                      </m:d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F358EEB8-CD69-DF9B-A862-AA3EF442E8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xfrm>
                <a:off x="627854" y="1388298"/>
                <a:ext cx="10957594" cy="4081404"/>
              </a:xfrm>
              <a:blipFill>
                <a:blip r:embed="rId4"/>
                <a:stretch>
                  <a:fillRect l="-926" t="-93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9949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6CEEDA-9B19-2DEF-3B36-1208FCEAA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E4149700-6420-180F-E6FF-218F16D6C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The Ellsberg paradox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420E7B81-D9F5-CA06-498C-C0BB3238F309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>
              <a:xfrm>
                <a:off x="627854" y="1388298"/>
                <a:ext cx="10957594" cy="4081404"/>
              </a:xfrm>
            </p:spPr>
            <p:txBody>
              <a:bodyPr/>
              <a:lstStyle/>
              <a:p>
                <a:pPr>
                  <a:lnSpc>
                    <a:spcPct val="110000"/>
                  </a:lnSpc>
                  <a:spcAft>
                    <a:spcPts val="2400"/>
                  </a:spcAft>
                </a:pPr>
                <a:r>
                  <a:rPr lang="en-AU" sz="2400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Gamble A</a:t>
                </a:r>
              </a:p>
              <a:p>
                <a:pPr lvl="1">
                  <a:lnSpc>
                    <a:spcPct val="110000"/>
                  </a:lnSpc>
                  <a:spcAft>
                    <a:spcPts val="24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𝔼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[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𝑈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𝐴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)]=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0.5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𝑢</m:t>
                      </m:r>
                      <m:d>
                        <m:dPr>
                          <m:ctrlP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$100</m:t>
                          </m:r>
                        </m:e>
                      </m:d>
                    </m:oMath>
                  </m:oMathPara>
                </a14:m>
                <a:endParaRPr lang="en-AU" sz="2400" dirty="0"/>
              </a:p>
              <a:p>
                <a:pPr>
                  <a:lnSpc>
                    <a:spcPct val="110000"/>
                  </a:lnSpc>
                  <a:spcAft>
                    <a:spcPts val="2400"/>
                  </a:spcAft>
                </a:pPr>
                <a:r>
                  <a:rPr lang="en-AU" sz="2400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Gamble B</a:t>
                </a:r>
              </a:p>
              <a:p>
                <a:pPr lvl="1">
                  <a:lnSpc>
                    <a:spcPct val="110000"/>
                  </a:lnSpc>
                  <a:spcAft>
                    <a:spcPts val="24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Red</m:t>
                      </m:r>
                      <m:r>
                        <a:rPr lang="en-AU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: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𝜋</m:t>
                      </m:r>
                      <m:d>
                        <m:dPr>
                          <m:ctrlP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𝑟</m:t>
                          </m:r>
                        </m:e>
                      </m:d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                              ⟹       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𝔼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[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𝑈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sSub>
                        <m:sSubPr>
                          <m:ctrlPr>
                            <a:rPr lang="en-AU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𝐵</m:t>
                          </m:r>
                        </m:e>
                        <m:sub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𝑟</m:t>
                          </m:r>
                        </m:sub>
                      </m:sSub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)]=</m:t>
                      </m:r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𝜋</m:t>
                      </m:r>
                      <m:d>
                        <m:dPr>
                          <m:ctrlP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𝑟</m:t>
                          </m:r>
                        </m:e>
                      </m:d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𝑢</m:t>
                      </m:r>
                      <m:d>
                        <m:dPr>
                          <m:ctrlP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$100</m:t>
                          </m:r>
                        </m:e>
                      </m:d>
                    </m:oMath>
                  </m:oMathPara>
                </a14:m>
                <a:endParaRPr lang="en-AU" sz="2400" dirty="0"/>
              </a:p>
              <a:p>
                <a:pPr lvl="1">
                  <a:lnSpc>
                    <a:spcPct val="110000"/>
                  </a:lnSpc>
                  <a:spcAft>
                    <a:spcPts val="24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Black</m:t>
                      </m:r>
                      <m:r>
                        <a:rPr lang="en-AU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:</m:t>
                      </m:r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𝜋</m:t>
                      </m:r>
                      <m:d>
                        <m:dPr>
                          <m:ctrlP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𝑏</m:t>
                          </m:r>
                        </m:e>
                      </m:d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=1−</m:t>
                      </m:r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𝜋</m:t>
                      </m:r>
                      <m:d>
                        <m:dPr>
                          <m:ctrlP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𝑟</m:t>
                          </m:r>
                        </m:e>
                      </m:d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     </m:t>
                      </m:r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⟹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       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𝔼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[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𝑈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sSub>
                        <m:sSubPr>
                          <m:ctrlPr>
                            <a:rPr lang="en-AU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𝐵</m:t>
                          </m:r>
                        </m:e>
                        <m:sub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𝑏</m:t>
                          </m:r>
                        </m:sub>
                      </m:sSub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)]=</m:t>
                      </m:r>
                      <m:d>
                        <m:dPr>
                          <m:ctrlPr>
                            <a:rPr lang="en-AU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1−</m:t>
                          </m:r>
                          <m: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𝜋</m:t>
                          </m:r>
                          <m:d>
                            <m:dPr>
                              <m:ctrlP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𝑟</m:t>
                              </m:r>
                            </m:e>
                          </m:d>
                        </m:e>
                      </m:d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𝑢</m:t>
                      </m:r>
                      <m:d>
                        <m:dPr>
                          <m:ctrlP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$100</m:t>
                          </m:r>
                        </m:e>
                      </m:d>
                    </m:oMath>
                  </m:oMathPara>
                </a14:m>
                <a:endParaRPr lang="en-AU" sz="2400" dirty="0"/>
              </a:p>
              <a:p>
                <a:pPr lvl="1">
                  <a:lnSpc>
                    <a:spcPct val="110000"/>
                  </a:lnSpc>
                  <a:spcAft>
                    <a:spcPts val="24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AU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𝑈</m:t>
                          </m:r>
                          <m:d>
                            <m:dPr>
                              <m:ctrlPr>
                                <a:rPr lang="en-AU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r>
                                <a:rPr lang="en-AU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max</m:t>
                      </m:r>
                      <m:d>
                        <m:dPr>
                          <m:begChr m:val="{"/>
                          <m:endChr m:val="}"/>
                          <m:ctrlP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𝜋</m:t>
                          </m:r>
                          <m:d>
                            <m:dPr>
                              <m:ctrlP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𝑟</m:t>
                              </m:r>
                            </m:e>
                          </m:d>
                          <m: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𝑢</m:t>
                          </m:r>
                          <m:d>
                            <m:dPr>
                              <m:ctrlP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$100</m:t>
                              </m:r>
                            </m:e>
                          </m:d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d>
                            <m:dPr>
                              <m:ctrlP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1−</m:t>
                              </m:r>
                              <m: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AU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</m:ctrlPr>
                                </m:dPr>
                                <m:e>
                                  <m:r>
                                    <a:rPr lang="en-AU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/>
                                    </a:rPr>
                                    <m:t>𝑟</m:t>
                                  </m:r>
                                </m:e>
                              </m:d>
                            </m:e>
                          </m:d>
                          <m: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𝑢</m:t>
                          </m:r>
                          <m:d>
                            <m:dPr>
                              <m:ctrlP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$100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AU" sz="2400" b="0" i="1" dirty="0">
                  <a:solidFill>
                    <a:schemeClr val="tx1"/>
                  </a:solidFill>
                  <a:latin typeface="Cambria Math" panose="02040503050406030204" pitchFamily="18" charset="0"/>
                  <a:cs typeface="Arial"/>
                </a:endParaRPr>
              </a:p>
              <a:p>
                <a:pPr lvl="1">
                  <a:lnSpc>
                    <a:spcPct val="110000"/>
                  </a:lnSpc>
                  <a:spcAft>
                    <a:spcPts val="2400"/>
                  </a:spcAft>
                </a:pPr>
                <a14:m>
                  <m:oMath xmlns:m="http://schemas.openxmlformats.org/officeDocument/2006/math">
                    <m:r>
                      <a:rPr lang="en-AU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                  =</m:t>
                    </m:r>
                    <m:r>
                      <m:rPr>
                        <m:sty m:val="p"/>
                      </m:rPr>
                      <a:rPr lang="en-AU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max</m:t>
                    </m:r>
                    <m:d>
                      <m:dPr>
                        <m:begChr m:val="{"/>
                        <m:endChr m:val="}"/>
                        <m:ctrlP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𝜋</m:t>
                        </m:r>
                        <m:d>
                          <m:dPr>
                            <m:ctrlPr>
                              <a:rPr lang="en-AU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en-AU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𝑟</m:t>
                            </m:r>
                          </m:e>
                        </m:d>
                        <m: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,</m:t>
                        </m:r>
                        <m:d>
                          <m:dPr>
                            <m:ctrlPr>
                              <a:rPr lang="en-AU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en-AU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1−</m:t>
                            </m:r>
                            <m:r>
                              <a:rPr lang="en-AU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/>
                                  </a:rPr>
                                </m:ctrlPr>
                              </m:dPr>
                              <m:e>
                                <m:r>
                                  <a:rPr lang="en-AU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AU" sz="2400" dirty="0">
                    <a:solidFill>
                      <a:schemeClr val="tx1"/>
                    </a:solidFill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AU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𝑢</m:t>
                    </m:r>
                    <m:d>
                      <m:dPr>
                        <m:ctrlP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$100</m:t>
                        </m:r>
                      </m:e>
                    </m:d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420E7B81-D9F5-CA06-498C-C0BB3238F3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xfrm>
                <a:off x="627854" y="1388298"/>
                <a:ext cx="10957594" cy="4081404"/>
              </a:xfrm>
              <a:blipFill>
                <a:blip r:embed="rId4"/>
                <a:stretch>
                  <a:fillRect l="-926" t="-932" b="-229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0791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F9900D-FDD6-F151-50B6-9D5DBEE46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496577F2-69C2-BE44-9308-7EC490FDB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The Ellsberg paradox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4">
                <a:extLst>
                  <a:ext uri="{FF2B5EF4-FFF2-40B4-BE49-F238E27FC236}">
                    <a16:creationId xmlns:a16="http://schemas.microsoft.com/office/drawing/2014/main" id="{7A2F1D41-9D8E-8653-6CFA-9D6CA150845A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>
              <a:xfrm>
                <a:off x="627854" y="1388298"/>
                <a:ext cx="10957594" cy="4081404"/>
              </a:xfrm>
            </p:spPr>
            <p:txBody>
              <a:bodyPr/>
              <a:lstStyle/>
              <a:p>
                <a:pPr>
                  <a:lnSpc>
                    <a:spcPct val="110000"/>
                  </a:lnSpc>
                  <a:spcAft>
                    <a:spcPts val="24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Believe</m:t>
                      </m:r>
                      <m:r>
                        <a:rPr lang="en-AU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 0 </m:t>
                      </m:r>
                      <m:r>
                        <m:rPr>
                          <m:sty m:val="p"/>
                        </m:rPr>
                        <a:rPr lang="en-AU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red</m:t>
                      </m:r>
                      <m:r>
                        <a:rPr lang="en-AU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⟹</m:t>
                      </m:r>
                      <m:r>
                        <m:rPr>
                          <m:sty m:val="p"/>
                        </m:rPr>
                        <a:rPr lang="en-AU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Predict</m:t>
                      </m:r>
                      <m:r>
                        <a:rPr lang="en-AU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black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            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AU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𝑈</m:t>
                          </m:r>
                          <m:d>
                            <m:dPr>
                              <m:ctrlPr>
                                <a:rPr lang="en-AU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r>
                                <a:rPr lang="en-AU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𝑢</m:t>
                      </m:r>
                      <m:d>
                        <m:dPr>
                          <m:ctrlP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$100</m:t>
                          </m:r>
                        </m:e>
                      </m:d>
                      <m:r>
                        <a:rPr lang="en-AU" sz="2400" i="1" dirty="0">
                          <a:latin typeface="Cambria Math" panose="02040503050406030204" pitchFamily="18" charset="0"/>
                          <a:cs typeface="Arial"/>
                        </a:rPr>
                        <m:t>&gt;0.5</m:t>
                      </m:r>
                      <m:r>
                        <a:rPr lang="en-AU" sz="2400" i="1" dirty="0">
                          <a:latin typeface="Cambria Math" panose="02040503050406030204" pitchFamily="18" charset="0"/>
                          <a:cs typeface="Arial"/>
                        </a:rPr>
                        <m:t>𝑢</m:t>
                      </m:r>
                      <m:d>
                        <m:dPr>
                          <m:ctrlPr>
                            <a:rPr lang="en-AU" sz="2400" i="1" dirty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AU" sz="2400" i="1" dirty="0">
                              <a:latin typeface="Cambria Math" panose="02040503050406030204" pitchFamily="18" charset="0"/>
                              <a:cs typeface="Arial"/>
                            </a:rPr>
                            <m:t>$100</m:t>
                          </m:r>
                        </m:e>
                      </m:d>
                      <m:r>
                        <a:rPr lang="en-AU" sz="2400" b="0" i="1" dirty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AU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AU" sz="2400" i="1" dirty="0">
                              <a:latin typeface="Cambria Math" panose="02040503050406030204" pitchFamily="18" charset="0"/>
                              <a:cs typeface="Arial"/>
                            </a:rPr>
                            <m:t>𝑈</m:t>
                          </m:r>
                          <m:d>
                            <m:dPr>
                              <m:ctrlPr>
                                <a:rPr lang="en-AU" sz="2400" i="1" dirty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r>
                                <a:rPr lang="en-AU" sz="2400" b="0" i="1" dirty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𝐴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AU" sz="2400" dirty="0"/>
              </a:p>
              <a:p>
                <a:pPr>
                  <a:lnSpc>
                    <a:spcPct val="110000"/>
                  </a:lnSpc>
                  <a:spcAft>
                    <a:spcPts val="24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Believe</m:t>
                      </m:r>
                      <m:r>
                        <a:rPr lang="en-AU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 1 </m:t>
                      </m:r>
                      <m:r>
                        <m:rPr>
                          <m:sty m:val="p"/>
                        </m:rPr>
                        <a:rPr lang="en-AU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red</m:t>
                      </m:r>
                      <m:r>
                        <a:rPr lang="en-AU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⟹</m:t>
                      </m:r>
                      <m:r>
                        <m:rPr>
                          <m:sty m:val="p"/>
                        </m:rPr>
                        <a:rPr lang="en-AU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Predict</m:t>
                      </m:r>
                      <m:r>
                        <a:rPr lang="en-AU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black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    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AU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𝑈</m:t>
                          </m:r>
                          <m:d>
                            <m:dPr>
                              <m:ctrlPr>
                                <a:rPr lang="en-AU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r>
                                <a:rPr lang="en-AU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0.99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𝑢</m:t>
                      </m:r>
                      <m:d>
                        <m:dPr>
                          <m:ctrlP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$100</m:t>
                          </m:r>
                        </m:e>
                      </m:d>
                      <m:r>
                        <a:rPr lang="en-AU" sz="2400" i="1" dirty="0">
                          <a:latin typeface="Cambria Math" panose="02040503050406030204" pitchFamily="18" charset="0"/>
                          <a:cs typeface="Arial"/>
                        </a:rPr>
                        <m:t>&gt;0.5</m:t>
                      </m:r>
                      <m:r>
                        <a:rPr lang="en-AU" sz="2400" i="1" dirty="0">
                          <a:latin typeface="Cambria Math" panose="02040503050406030204" pitchFamily="18" charset="0"/>
                          <a:cs typeface="Arial"/>
                        </a:rPr>
                        <m:t>𝑢</m:t>
                      </m:r>
                      <m:d>
                        <m:dPr>
                          <m:ctrlPr>
                            <a:rPr lang="en-AU" sz="2400" i="1" dirty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AU" sz="2400" i="1" dirty="0">
                              <a:latin typeface="Cambria Math" panose="02040503050406030204" pitchFamily="18" charset="0"/>
                              <a:cs typeface="Arial"/>
                            </a:rPr>
                            <m:t>$100</m:t>
                          </m:r>
                        </m:e>
                      </m:d>
                      <m:r>
                        <a:rPr lang="en-AU" sz="2400" b="0" i="1" dirty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AU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AU" sz="2400" i="1" dirty="0">
                              <a:latin typeface="Cambria Math" panose="02040503050406030204" pitchFamily="18" charset="0"/>
                              <a:cs typeface="Arial"/>
                            </a:rPr>
                            <m:t>𝑈</m:t>
                          </m:r>
                          <m:d>
                            <m:dPr>
                              <m:ctrlPr>
                                <a:rPr lang="en-AU" sz="2400" i="1" dirty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r>
                                <a:rPr lang="en-AU" sz="2400" b="0" i="1" dirty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𝐴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AU" sz="2400" dirty="0"/>
              </a:p>
              <a:p>
                <a:pPr>
                  <a:lnSpc>
                    <a:spcPct val="110000"/>
                  </a:lnSpc>
                  <a:spcAft>
                    <a:spcPts val="2400"/>
                  </a:spcAft>
                </a:pPr>
                <a:r>
                  <a:rPr lang="en-AU" sz="2400" dirty="0"/>
                  <a:t>…</a:t>
                </a:r>
              </a:p>
              <a:p>
                <a:pPr>
                  <a:lnSpc>
                    <a:spcPct val="110000"/>
                  </a:lnSpc>
                  <a:spcAft>
                    <a:spcPts val="24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Believe</m:t>
                      </m:r>
                      <m:r>
                        <a:rPr lang="en-AU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 50 </m:t>
                      </m:r>
                      <m:r>
                        <m:rPr>
                          <m:sty m:val="p"/>
                        </m:rPr>
                        <a:rPr lang="en-AU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red</m:t>
                      </m:r>
                      <m:r>
                        <a:rPr lang="en-AU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⟹</m:t>
                      </m:r>
                      <m:r>
                        <m:rPr>
                          <m:sty m:val="p"/>
                        </m:rPr>
                        <a:rPr lang="en-AU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Predict</m:t>
                      </m:r>
                      <m:r>
                        <a:rPr lang="en-AU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either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   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AU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𝑈</m:t>
                          </m:r>
                          <m:d>
                            <m:dPr>
                              <m:ctrlPr>
                                <a:rPr lang="en-AU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r>
                                <a:rPr lang="en-AU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0.5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𝑢</m:t>
                      </m:r>
                      <m:d>
                        <m:dPr>
                          <m:ctrlP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$100</m:t>
                          </m:r>
                        </m:e>
                      </m:d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AU" sz="2400" i="1" dirty="0">
                          <a:latin typeface="Cambria Math" panose="02040503050406030204" pitchFamily="18" charset="0"/>
                          <a:cs typeface="Arial"/>
                        </a:rPr>
                        <m:t>0.5</m:t>
                      </m:r>
                      <m:r>
                        <a:rPr lang="en-AU" sz="2400" i="1" dirty="0">
                          <a:latin typeface="Cambria Math" panose="02040503050406030204" pitchFamily="18" charset="0"/>
                          <a:cs typeface="Arial"/>
                        </a:rPr>
                        <m:t>𝑢</m:t>
                      </m:r>
                      <m:d>
                        <m:dPr>
                          <m:ctrlPr>
                            <a:rPr lang="en-AU" sz="2400" i="1" dirty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AU" sz="2400" i="1" dirty="0">
                              <a:latin typeface="Cambria Math" panose="02040503050406030204" pitchFamily="18" charset="0"/>
                              <a:cs typeface="Arial"/>
                            </a:rPr>
                            <m:t>$100</m:t>
                          </m:r>
                        </m:e>
                      </m:d>
                      <m:r>
                        <a:rPr lang="en-AU" sz="2400" b="0" i="1" dirty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AU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AU" sz="2400" i="1" dirty="0">
                              <a:latin typeface="Cambria Math" panose="02040503050406030204" pitchFamily="18" charset="0"/>
                              <a:cs typeface="Arial"/>
                            </a:rPr>
                            <m:t>𝑈</m:t>
                          </m:r>
                          <m:d>
                            <m:dPr>
                              <m:ctrlPr>
                                <a:rPr lang="en-AU" sz="2400" i="1" dirty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r>
                                <a:rPr lang="en-AU" sz="2400" b="0" i="1" dirty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𝐴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AU" sz="2400" dirty="0"/>
              </a:p>
              <a:p>
                <a:pPr>
                  <a:lnSpc>
                    <a:spcPct val="110000"/>
                  </a:lnSpc>
                  <a:spcAft>
                    <a:spcPts val="2400"/>
                  </a:spcAft>
                </a:pPr>
                <a:r>
                  <a:rPr lang="en-AU" sz="2400" dirty="0"/>
                  <a:t>…</a:t>
                </a:r>
              </a:p>
              <a:p>
                <a:pPr>
                  <a:lnSpc>
                    <a:spcPct val="110000"/>
                  </a:lnSpc>
                  <a:spcAft>
                    <a:spcPts val="24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Believe</m:t>
                      </m:r>
                      <m:r>
                        <a:rPr lang="en-AU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 100 </m:t>
                      </m:r>
                      <m:r>
                        <m:rPr>
                          <m:sty m:val="p"/>
                        </m:rPr>
                        <a:rPr lang="en-AU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red</m:t>
                      </m:r>
                      <m:r>
                        <a:rPr lang="en-AU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⟹</m:t>
                      </m:r>
                      <m:r>
                        <m:rPr>
                          <m:sty m:val="p"/>
                        </m:rPr>
                        <a:rPr lang="en-AU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Predict</m:t>
                      </m:r>
                      <m:r>
                        <a:rPr lang="en-AU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red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           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AU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𝑈</m:t>
                          </m:r>
                          <m:d>
                            <m:dPr>
                              <m:ctrlPr>
                                <a:rPr lang="en-AU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r>
                                <a:rPr lang="en-AU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𝑢</m:t>
                      </m:r>
                      <m:d>
                        <m:dPr>
                          <m:ctrlP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$100</m:t>
                          </m:r>
                        </m:e>
                      </m:d>
                      <m:r>
                        <a:rPr lang="en-AU" sz="2400" i="1" dirty="0">
                          <a:latin typeface="Cambria Math" panose="02040503050406030204" pitchFamily="18" charset="0"/>
                          <a:cs typeface="Arial"/>
                        </a:rPr>
                        <m:t>&gt;0.5</m:t>
                      </m:r>
                      <m:r>
                        <a:rPr lang="en-AU" sz="2400" i="1" dirty="0">
                          <a:latin typeface="Cambria Math" panose="02040503050406030204" pitchFamily="18" charset="0"/>
                          <a:cs typeface="Arial"/>
                        </a:rPr>
                        <m:t>𝑢</m:t>
                      </m:r>
                      <m:d>
                        <m:dPr>
                          <m:ctrlPr>
                            <a:rPr lang="en-AU" sz="2400" i="1" dirty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AU" sz="2400" i="1" dirty="0">
                              <a:latin typeface="Cambria Math" panose="02040503050406030204" pitchFamily="18" charset="0"/>
                              <a:cs typeface="Arial"/>
                            </a:rPr>
                            <m:t>$100</m:t>
                          </m:r>
                        </m:e>
                      </m:d>
                      <m:r>
                        <a:rPr lang="en-AU" sz="2400" b="0" i="1" dirty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AU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AU" sz="2400" i="1" dirty="0">
                              <a:latin typeface="Cambria Math" panose="02040503050406030204" pitchFamily="18" charset="0"/>
                              <a:cs typeface="Arial"/>
                            </a:rPr>
                            <m:t>𝑈</m:t>
                          </m:r>
                          <m:d>
                            <m:dPr>
                              <m:ctrlPr>
                                <a:rPr lang="en-AU" sz="2400" i="1" dirty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r>
                                <a:rPr lang="en-AU" sz="2400" b="0" i="1" dirty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𝐴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6" name="Text Placeholder 4">
                <a:extLst>
                  <a:ext uri="{FF2B5EF4-FFF2-40B4-BE49-F238E27FC236}">
                    <a16:creationId xmlns:a16="http://schemas.microsoft.com/office/drawing/2014/main" id="{7A2F1D41-9D8E-8653-6CFA-9D6CA1508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xfrm>
                <a:off x="627854" y="1388298"/>
                <a:ext cx="10957594" cy="4081404"/>
              </a:xfrm>
              <a:blipFill>
                <a:blip r:embed="rId4"/>
                <a:stretch>
                  <a:fillRect l="-926" b="-6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2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5581059-4531-DC49-BBD2-E1D887057126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>
                  <a:lnSpc>
                    <a:spcPct val="110000"/>
                  </a:lnSpc>
                  <a:spcAft>
                    <a:spcPts val="2400"/>
                  </a:spcAft>
                </a:pPr>
                <a:r>
                  <a:rPr lang="en-AU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Subjective expected utility: </a:t>
                </a:r>
                <a14:m>
                  <m:oMath xmlns:m="http://schemas.openxmlformats.org/officeDocument/2006/math">
                    <m:r>
                      <a:rPr lang="en-AU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</m:oMath>
                </a14:m>
                <a:endParaRPr lang="en-AU" sz="24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10000"/>
                  </a:lnSpc>
                  <a:spcAft>
                    <a:spcPts val="2400"/>
                  </a:spcAft>
                </a:pPr>
                <a:r>
                  <a:rPr lang="en-AU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Subjective probability: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5581059-4531-DC49-BBD2-E1D8870571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4"/>
                <a:stretch>
                  <a:fillRect l="-926" t="-93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4">
            <a:extLst>
              <a:ext uri="{FF2B5EF4-FFF2-40B4-BE49-F238E27FC236}">
                <a16:creationId xmlns:a16="http://schemas.microsoft.com/office/drawing/2014/main" id="{3AAD5CE5-AF1F-CC41-2EBE-891DE7830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Subjective expected utility theory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5581059-4531-DC49-BBD2-E1D887057126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 lvl="1" algn="ctr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rgbClr val="0000FF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𝔼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[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𝑈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𝑋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)]=</m:t>
                      </m:r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… +</m:t>
                      </m:r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  <a:cs typeface="Verdana" pitchFamily="34" charset="0"/>
                        </a:rPr>
                        <m:t>                       =</m:t>
                      </m:r>
                      <m:nary>
                        <m:naryPr>
                          <m:chr m:val="∑"/>
                          <m:ctrlP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  <a:cs typeface="Verdana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  <a:cs typeface="Verdana" pitchFamily="34" charset="0"/>
                            </a:rPr>
                            <m:t>𝑖</m:t>
                          </m:r>
                          <m: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  <a:cs typeface="Verdana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  <a:cs typeface="Verdana" pitchFamily="34" charset="0"/>
                            </a:rPr>
                            <m:t>𝑛</m:t>
                          </m:r>
                        </m:sup>
                        <m:e>
                          <m: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AU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  <a:cs typeface="Verdana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  <a:cs typeface="Verdan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  <a:cs typeface="Verdana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AU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  <a:cs typeface="Verdana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5581059-4531-DC49-BBD2-E1D8870571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4"/>
                <a:stretch>
                  <a:fillRect l="-579" t="-133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4">
            <a:extLst>
              <a:ext uri="{FF2B5EF4-FFF2-40B4-BE49-F238E27FC236}">
                <a16:creationId xmlns:a16="http://schemas.microsoft.com/office/drawing/2014/main" id="{16943510-B291-C720-9638-BA4906B55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Subjective expected utility theory</a:t>
            </a:r>
          </a:p>
        </p:txBody>
      </p:sp>
    </p:spTree>
    <p:extLst>
      <p:ext uri="{BB962C8B-B14F-4D97-AF65-F5344CB8AC3E}">
        <p14:creationId xmlns:p14="http://schemas.microsoft.com/office/powerpoint/2010/main" val="2643668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0FA62-9D83-878F-E746-C95AA11AF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F5E6A9CC-7084-EF09-17E5-DB3013454FD2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 lvl="1" algn="ctr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rgbClr val="0000FF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𝔼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[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𝑈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𝑋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)]=</m:t>
                      </m:r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… +</m:t>
                      </m:r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  <a:cs typeface="Verdana" pitchFamily="34" charset="0"/>
                        </a:rPr>
                        <m:t>                       =</m:t>
                      </m:r>
                      <m:nary>
                        <m:naryPr>
                          <m:chr m:val="∑"/>
                          <m:ctrlP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  <a:cs typeface="Verdana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  <a:cs typeface="Verdana" pitchFamily="34" charset="0"/>
                            </a:rPr>
                            <m:t>𝑖</m:t>
                          </m:r>
                          <m: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  <a:cs typeface="Verdana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  <a:cs typeface="Verdana" pitchFamily="34" charset="0"/>
                            </a:rPr>
                            <m:t>𝑛</m:t>
                          </m:r>
                        </m:sup>
                        <m:e>
                          <m: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AU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  <a:cs typeface="Verdana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  <a:cs typeface="Verdan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  <a:cs typeface="Verdana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AU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  <a:cs typeface="Verdana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br>
                  <a:rPr lang="en-AU" sz="2400" dirty="0">
                    <a:solidFill>
                      <a:schemeClr val="tx1"/>
                    </a:solidFill>
                  </a:rPr>
                </a:br>
                <a:r>
                  <a:rPr lang="en-AU" sz="2400" dirty="0">
                    <a:solidFill>
                      <a:schemeClr val="tx1"/>
                    </a:solidFill>
                  </a:rPr>
                  <a:t>1. Defining utility </a:t>
                </a:r>
                <a14:m>
                  <m:oMath xmlns:m="http://schemas.openxmlformats.org/officeDocument/2006/math">
                    <m:r>
                      <a:rPr lang="en-AU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AU" sz="2400" dirty="0">
                    <a:solidFill>
                      <a:schemeClr val="tx1"/>
                    </a:solidFill>
                  </a:rPr>
                  <a:t> over final outcomes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AU" sz="2400" b="0" i="0" dirty="0" smtClean="0">
                        <a:latin typeface="Cambria Math" panose="02040503050406030204" pitchFamily="18" charset="0"/>
                      </a:rPr>
                      <m:t>, …</m:t>
                    </m:r>
                    <m:sSub>
                      <m:sSubPr>
                        <m:ctrlPr>
                          <a:rPr lang="en-AU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AU" sz="24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F5E6A9CC-7084-EF09-17E5-DB3013454F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4"/>
                <a:stretch>
                  <a:fillRect l="-926" t="-133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4">
            <a:extLst>
              <a:ext uri="{FF2B5EF4-FFF2-40B4-BE49-F238E27FC236}">
                <a16:creationId xmlns:a16="http://schemas.microsoft.com/office/drawing/2014/main" id="{35A72082-64FE-57B0-44F6-8B6D8D785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Subjective expected utility theory</a:t>
            </a:r>
          </a:p>
        </p:txBody>
      </p:sp>
    </p:spTree>
    <p:extLst>
      <p:ext uri="{BB962C8B-B14F-4D97-AF65-F5344CB8AC3E}">
        <p14:creationId xmlns:p14="http://schemas.microsoft.com/office/powerpoint/2010/main" val="370008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4816B-A50E-15BF-131B-A790EE545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07984BEE-1E04-CAF7-9E5E-7F38A5973964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 lvl="1" algn="ctr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rgbClr val="0000FF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𝔼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[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𝑈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𝑋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)]=</m:t>
                      </m:r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… +</m:t>
                      </m:r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  <a:cs typeface="Verdana" pitchFamily="34" charset="0"/>
                        </a:rPr>
                        <m:t>                       =</m:t>
                      </m:r>
                      <m:nary>
                        <m:naryPr>
                          <m:chr m:val="∑"/>
                          <m:ctrlP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  <a:cs typeface="Verdana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  <a:cs typeface="Verdana" pitchFamily="34" charset="0"/>
                            </a:rPr>
                            <m:t>𝑖</m:t>
                          </m:r>
                          <m: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  <a:cs typeface="Verdana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  <a:cs typeface="Verdana" pitchFamily="34" charset="0"/>
                            </a:rPr>
                            <m:t>𝑛</m:t>
                          </m:r>
                        </m:sup>
                        <m:e>
                          <m: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AU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  <a:cs typeface="Verdana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  <a:cs typeface="Verdan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  <a:cs typeface="Verdana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AU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  <a:cs typeface="Verdana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br>
                  <a:rPr lang="en-AU" sz="2400" dirty="0"/>
                </a:br>
                <a:r>
                  <a:rPr lang="en-AU" sz="2400" dirty="0"/>
                  <a:t>1. Defining utility </a:t>
                </a:r>
                <a14:m>
                  <m:oMath xmlns:m="http://schemas.openxmlformats.org/officeDocument/2006/math">
                    <m:r>
                      <a:rPr lang="en-AU" sz="2400" i="1" dirty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AU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AU" sz="2400" dirty="0"/>
                  <a:t> over final outcomes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AU" sz="2400" dirty="0">
                        <a:latin typeface="Cambria Math" panose="02040503050406030204" pitchFamily="18" charset="0"/>
                      </a:rPr>
                      <m:t>, …</m:t>
                    </m:r>
                    <m:sSub>
                      <m:sSubPr>
                        <m:ctrlPr>
                          <a:rPr lang="en-AU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AU" sz="2400" dirty="0"/>
                  <a:t>.</a:t>
                </a:r>
              </a:p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r>
                  <a:rPr lang="en-AU" sz="2400" dirty="0">
                    <a:solidFill>
                      <a:schemeClr val="tx1"/>
                    </a:solidFill>
                  </a:rPr>
                  <a:t>2. Defining subjective probability </a:t>
                </a:r>
                <a14:m>
                  <m:oMath xmlns:m="http://schemas.openxmlformats.org/officeDocument/2006/math">
                    <m:r>
                      <a:rPr lang="en-AU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AU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AU" sz="2400" dirty="0">
                    <a:solidFill>
                      <a:schemeClr val="tx1"/>
                    </a:solidFill>
                  </a:rPr>
                  <a:t> for each outcome.</a:t>
                </a:r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07984BEE-1E04-CAF7-9E5E-7F38A59739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4"/>
                <a:stretch>
                  <a:fillRect l="-926" t="-133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4">
            <a:extLst>
              <a:ext uri="{FF2B5EF4-FFF2-40B4-BE49-F238E27FC236}">
                <a16:creationId xmlns:a16="http://schemas.microsoft.com/office/drawing/2014/main" id="{7D661AEB-5CC2-03F8-1409-CB00A7A5D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Subjective expected utility theory</a:t>
            </a:r>
          </a:p>
        </p:txBody>
      </p:sp>
    </p:spTree>
    <p:extLst>
      <p:ext uri="{BB962C8B-B14F-4D97-AF65-F5344CB8AC3E}">
        <p14:creationId xmlns:p14="http://schemas.microsoft.com/office/powerpoint/2010/main" val="2009776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225D8-B132-06D3-A133-BAA69C889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F0C642E4-6078-06E4-6272-0D94E57D9C2A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 lvl="1" algn="ctr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rgbClr val="0000FF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𝔼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[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𝑈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𝑋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)]=</m:t>
                      </m:r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… +</m:t>
                      </m:r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  <a:cs typeface="Verdana" pitchFamily="34" charset="0"/>
                        </a:rPr>
                        <m:t>                       =</m:t>
                      </m:r>
                      <m:nary>
                        <m:naryPr>
                          <m:chr m:val="∑"/>
                          <m:ctrlP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  <a:cs typeface="Verdana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  <a:cs typeface="Verdana" pitchFamily="34" charset="0"/>
                            </a:rPr>
                            <m:t>𝑖</m:t>
                          </m:r>
                          <m: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  <a:cs typeface="Verdana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  <a:cs typeface="Verdana" pitchFamily="34" charset="0"/>
                            </a:rPr>
                            <m:t>𝑛</m:t>
                          </m:r>
                        </m:sup>
                        <m:e>
                          <m: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AU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  <a:cs typeface="Verdana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  <a:cs typeface="Verdan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  <a:cs typeface="Verdana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AU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  <a:cs typeface="Verdana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br>
                  <a:rPr lang="en-AU" sz="2400" dirty="0"/>
                </a:br>
                <a:r>
                  <a:rPr lang="en-AU" sz="2400" dirty="0"/>
                  <a:t>1. Defining utility </a:t>
                </a:r>
                <a14:m>
                  <m:oMath xmlns:m="http://schemas.openxmlformats.org/officeDocument/2006/math">
                    <m:r>
                      <a:rPr lang="en-AU" sz="2400" i="1" dirty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AU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AU" sz="2400" dirty="0"/>
                  <a:t> over final outcomes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AU" sz="2400" dirty="0">
                        <a:latin typeface="Cambria Math" panose="02040503050406030204" pitchFamily="18" charset="0"/>
                      </a:rPr>
                      <m:t>, …</m:t>
                    </m:r>
                    <m:sSub>
                      <m:sSubPr>
                        <m:ctrlPr>
                          <a:rPr lang="en-AU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AU" sz="2400" dirty="0"/>
                  <a:t>.</a:t>
                </a:r>
              </a:p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r>
                  <a:rPr lang="en-AU" sz="2400" dirty="0"/>
                  <a:t>2. Defining subjective probability </a:t>
                </a:r>
                <a14:m>
                  <m:oMath xmlns:m="http://schemas.openxmlformats.org/officeDocument/2006/math">
                    <m:r>
                      <a:rPr lang="en-AU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AU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AU" sz="2400" dirty="0"/>
                  <a:t> for each outcome.</a:t>
                </a:r>
              </a:p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r>
                  <a:rPr lang="en-AU" sz="2400" dirty="0">
                    <a:solidFill>
                      <a:schemeClr val="tx1"/>
                    </a:solidFill>
                  </a:rPr>
                  <a:t>3. Weighting each outcome’s utility by </a:t>
                </a:r>
                <a:r>
                  <a:rPr lang="en-AU" sz="2400" dirty="0"/>
                  <a:t>its</a:t>
                </a:r>
                <a:r>
                  <a:rPr lang="en-AU" sz="2400" dirty="0">
                    <a:solidFill>
                      <a:schemeClr val="tx1"/>
                    </a:solidFill>
                  </a:rPr>
                  <a:t> subjective probability.</a:t>
                </a:r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F0C642E4-6078-06E4-6272-0D94E57D9C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4"/>
                <a:stretch>
                  <a:fillRect l="-926" t="-133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4">
            <a:extLst>
              <a:ext uri="{FF2B5EF4-FFF2-40B4-BE49-F238E27FC236}">
                <a16:creationId xmlns:a16="http://schemas.microsoft.com/office/drawing/2014/main" id="{9685C324-5774-3FE2-9220-B76B5BD1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Subjective expected utility theory</a:t>
            </a:r>
          </a:p>
        </p:txBody>
      </p:sp>
    </p:spTree>
    <p:extLst>
      <p:ext uri="{BB962C8B-B14F-4D97-AF65-F5344CB8AC3E}">
        <p14:creationId xmlns:p14="http://schemas.microsoft.com/office/powerpoint/2010/main" val="2186458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BB8FEF-57E4-D7B2-3316-2A641EF6C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D76BA255-CA92-18D4-555B-5A701A32A979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 lvl="1" algn="ctr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rgbClr val="0000FF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𝔼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[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𝑈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𝑋</m:t>
                      </m:r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)]=</m:t>
                      </m:r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… +</m:t>
                      </m:r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  <a:cs typeface="Verdana" pitchFamily="34" charset="0"/>
                        </a:rPr>
                        <m:t>                       =</m:t>
                      </m:r>
                      <m:nary>
                        <m:naryPr>
                          <m:chr m:val="∑"/>
                          <m:ctrlP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  <a:cs typeface="Verdana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  <a:cs typeface="Verdana" pitchFamily="34" charset="0"/>
                            </a:rPr>
                            <m:t>𝑖</m:t>
                          </m:r>
                          <m: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  <a:cs typeface="Verdana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  <a:cs typeface="Verdana" pitchFamily="34" charset="0"/>
                            </a:rPr>
                            <m:t>𝑛</m:t>
                          </m:r>
                        </m:sup>
                        <m:e>
                          <m:r>
                            <a:rPr lang="en-AU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AU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AU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AU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  <a:cs typeface="Verdana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  <a:cs typeface="Verdan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  <a:cs typeface="Verdana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AU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  <a:cs typeface="Verdana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AU" sz="2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br>
                  <a:rPr lang="en-AU" sz="2400" dirty="0"/>
                </a:br>
                <a:r>
                  <a:rPr lang="en-AU" sz="2400" dirty="0"/>
                  <a:t>1. Defining utility </a:t>
                </a:r>
                <a14:m>
                  <m:oMath xmlns:m="http://schemas.openxmlformats.org/officeDocument/2006/math">
                    <m:r>
                      <a:rPr lang="en-AU" sz="2400" i="1" dirty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AU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AU" sz="2400" dirty="0"/>
                  <a:t> over final outcomes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AU" sz="2400" dirty="0">
                        <a:latin typeface="Cambria Math" panose="02040503050406030204" pitchFamily="18" charset="0"/>
                      </a:rPr>
                      <m:t>, …</m:t>
                    </m:r>
                    <m:sSub>
                      <m:sSubPr>
                        <m:ctrlPr>
                          <a:rPr lang="en-AU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AU" sz="2400" dirty="0"/>
                  <a:t>.</a:t>
                </a:r>
              </a:p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r>
                  <a:rPr lang="en-AU" sz="2400" dirty="0"/>
                  <a:t>2. Defining subjective probability </a:t>
                </a:r>
                <a14:m>
                  <m:oMath xmlns:m="http://schemas.openxmlformats.org/officeDocument/2006/math">
                    <m:r>
                      <a:rPr lang="en-AU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AU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AU" sz="2400" dirty="0"/>
                  <a:t> for each outcome.</a:t>
                </a:r>
              </a:p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r>
                  <a:rPr lang="en-AU" sz="2400" dirty="0"/>
                  <a:t>3. Weighting each outcomes utility by its subjective probability.</a:t>
                </a:r>
              </a:p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r>
                  <a:rPr lang="en-AU" sz="2400" dirty="0">
                    <a:solidFill>
                      <a:schemeClr val="tx1"/>
                    </a:solidFill>
                  </a:rPr>
                  <a:t>4. Summing the weighted utilities.</a:t>
                </a:r>
              </a:p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endParaRPr lang="en-A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D76BA255-CA92-18D4-555B-5A701A32A9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4"/>
                <a:stretch>
                  <a:fillRect l="-926" t="-13354" b="-962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4">
            <a:extLst>
              <a:ext uri="{FF2B5EF4-FFF2-40B4-BE49-F238E27FC236}">
                <a16:creationId xmlns:a16="http://schemas.microsoft.com/office/drawing/2014/main" id="{E625F7C4-256D-B215-BF0D-CA0D7666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Subjective expected utility theory</a:t>
            </a:r>
          </a:p>
        </p:txBody>
      </p:sp>
    </p:spTree>
    <p:extLst>
      <p:ext uri="{BB962C8B-B14F-4D97-AF65-F5344CB8AC3E}">
        <p14:creationId xmlns:p14="http://schemas.microsoft.com/office/powerpoint/2010/main" val="2411644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5AE31-A1E1-6919-633C-46666864E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FBA1C3DF-9AD8-AB0D-ECD9-5580E56A5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Axioms for subjective expected utility theory</a:t>
            </a:r>
          </a:p>
        </p:txBody>
      </p:sp>
    </p:spTree>
    <p:extLst>
      <p:ext uri="{BB962C8B-B14F-4D97-AF65-F5344CB8AC3E}">
        <p14:creationId xmlns:p14="http://schemas.microsoft.com/office/powerpoint/2010/main" val="1786209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11">
      <a:dk1>
        <a:srgbClr val="000000"/>
      </a:dk1>
      <a:lt1>
        <a:srgbClr val="FFFFFF"/>
      </a:lt1>
      <a:dk2>
        <a:srgbClr val="323232"/>
      </a:dk2>
      <a:lt2>
        <a:srgbClr val="B2B2B2"/>
      </a:lt2>
      <a:accent1>
        <a:srgbClr val="0F4BEB"/>
      </a:accent1>
      <a:accent2>
        <a:srgbClr val="FF2305"/>
      </a:accent2>
      <a:accent3>
        <a:srgbClr val="000000"/>
      </a:accent3>
      <a:accent4>
        <a:srgbClr val="FAF528"/>
      </a:accent4>
      <a:accent5>
        <a:srgbClr val="09D369"/>
      </a:accent5>
      <a:accent6>
        <a:srgbClr val="FF9600"/>
      </a:accent6>
      <a:hlink>
        <a:srgbClr val="00B7E0"/>
      </a:hlink>
      <a:folHlink>
        <a:srgbClr val="00B7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1 UTS Powerpoint template_16x9_C" id="{EA956CE0-7F49-FD41-9C98-C395F5454CD1}" vid="{8DF70025-42FC-C04B-AAEE-317C2426C9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{A9943939-DDAA-0648-8A22-F7EC4E581F84}tf10001120</Template>
  <TotalTime>30002</TotalTime>
  <Words>745</Words>
  <Application>Microsoft Macintosh PowerPoint</Application>
  <PresentationFormat>Widescreen</PresentationFormat>
  <Paragraphs>106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Cambria Math</vt:lpstr>
      <vt:lpstr>Helvetica</vt:lpstr>
      <vt:lpstr>Office Theme</vt:lpstr>
      <vt:lpstr>PowerPoint Presentation</vt:lpstr>
      <vt:lpstr>Subjective expected utility theory</vt:lpstr>
      <vt:lpstr>Subjective expected utility theory</vt:lpstr>
      <vt:lpstr>Subjective expected utility theory</vt:lpstr>
      <vt:lpstr>Subjective expected utility theory</vt:lpstr>
      <vt:lpstr>Subjective expected utility theory</vt:lpstr>
      <vt:lpstr>Subjective expected utility theory</vt:lpstr>
      <vt:lpstr>Subjective expected utility theory</vt:lpstr>
      <vt:lpstr>Axioms for subjective expected utility theory</vt:lpstr>
      <vt:lpstr>Axioms for subjective expected utility theory</vt:lpstr>
      <vt:lpstr>Coherent probabilities</vt:lpstr>
      <vt:lpstr>Coherent probabilities</vt:lpstr>
      <vt:lpstr>Coherent probabilities</vt:lpstr>
      <vt:lpstr>Coherent probabilities</vt:lpstr>
      <vt:lpstr>Baye’s rule</vt:lpstr>
      <vt:lpstr>Why coherence matters</vt:lpstr>
      <vt:lpstr>Why coherence matters</vt:lpstr>
      <vt:lpstr>Why coherence matters</vt:lpstr>
      <vt:lpstr>Why coherence matters</vt:lpstr>
      <vt:lpstr>The Ellsberg paradox</vt:lpstr>
      <vt:lpstr>The Ellsberg paradox</vt:lpstr>
      <vt:lpstr>The Ellsberg paradox</vt:lpstr>
      <vt:lpstr>The Ellsberg paradox</vt:lpstr>
      <vt:lpstr>The Ellsberg paradox</vt:lpstr>
      <vt:lpstr>The Ellsberg paradox</vt:lpstr>
      <vt:lpstr>The Ellsberg paradox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Behavioural Economics 23005</dc:title>
  <dc:creator>Jason Collins</dc:creator>
  <cp:lastModifiedBy>Jason Collins</cp:lastModifiedBy>
  <cp:revision>95</cp:revision>
  <dcterms:created xsi:type="dcterms:W3CDTF">2022-02-14T06:08:26Z</dcterms:created>
  <dcterms:modified xsi:type="dcterms:W3CDTF">2025-08-20T00:08:38Z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4f0713-8a76-46fc-9033-3e1b6c45971d_Enabled">
    <vt:lpwstr>true</vt:lpwstr>
  </property>
  <property fmtid="{D5CDD505-2E9C-101B-9397-08002B2CF9AE}" pid="3" name="MSIP_Label_ba4f0713-8a76-46fc-9033-3e1b6c45971d_SetDate">
    <vt:lpwstr>2021-06-10T03:39:58Z</vt:lpwstr>
  </property>
  <property fmtid="{D5CDD505-2E9C-101B-9397-08002B2CF9AE}" pid="4" name="MSIP_Label_ba4f0713-8a76-46fc-9033-3e1b6c45971d_Method">
    <vt:lpwstr>Privileged</vt:lpwstr>
  </property>
  <property fmtid="{D5CDD505-2E9C-101B-9397-08002B2CF9AE}" pid="5" name="MSIP_Label_ba4f0713-8a76-46fc-9033-3e1b6c45971d_Name">
    <vt:lpwstr>UTS-Public</vt:lpwstr>
  </property>
  <property fmtid="{D5CDD505-2E9C-101B-9397-08002B2CF9AE}" pid="6" name="MSIP_Label_ba4f0713-8a76-46fc-9033-3e1b6c45971d_SiteId">
    <vt:lpwstr>e8911c26-cf9f-4a9c-878e-527807be8791</vt:lpwstr>
  </property>
  <property fmtid="{D5CDD505-2E9C-101B-9397-08002B2CF9AE}" pid="7" name="MSIP_Label_ba4f0713-8a76-46fc-9033-3e1b6c45971d_ActionId">
    <vt:lpwstr>6ab3b3b8-caa6-4a18-863c-f302df8f3726</vt:lpwstr>
  </property>
  <property fmtid="{D5CDD505-2E9C-101B-9397-08002B2CF9AE}" pid="8" name="MSIP_Label_ba4f0713-8a76-46fc-9033-3e1b6c45971d_ContentBits">
    <vt:lpwstr>0</vt:lpwstr>
  </property>
</Properties>
</file>