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77" r:id="rId2"/>
    <p:sldId id="312" r:id="rId3"/>
    <p:sldId id="311" r:id="rId4"/>
    <p:sldId id="452" r:id="rId5"/>
    <p:sldId id="453" r:id="rId6"/>
    <p:sldId id="454" r:id="rId7"/>
    <p:sldId id="45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lena Woo" initials="HW" lastIdx="1" clrIdx="0">
    <p:extLst>
      <p:ext uri="{19B8F6BF-5375-455C-9EA6-DF929625EA0E}">
        <p15:presenceInfo xmlns:p15="http://schemas.microsoft.com/office/powerpoint/2012/main" userId="S::helena.woo@uts.edu.au::84ffa4a4-9cb2-4822-a498-72962478cfa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4F2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9718"/>
    <p:restoredTop sz="96327"/>
  </p:normalViewPr>
  <p:slideViewPr>
    <p:cSldViewPr snapToGrid="0" snapToObjects="1">
      <p:cViewPr varScale="1">
        <p:scale>
          <a:sx n="112" d="100"/>
          <a:sy n="112" d="100"/>
        </p:scale>
        <p:origin x="216" y="536"/>
      </p:cViewPr>
      <p:guideLst/>
    </p:cSldViewPr>
  </p:slideViewPr>
  <p:outlineViewPr>
    <p:cViewPr>
      <p:scale>
        <a:sx n="33" d="100"/>
        <a:sy n="33" d="100"/>
      </p:scale>
      <p:origin x="0" y="-13608"/>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11" d="100"/>
          <a:sy n="111" d="100"/>
        </p:scale>
        <p:origin x="228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27BE0-8D26-2C46-B592-87513771FDEF}" type="datetimeFigureOut">
              <a:rPr lang="en-US" smtClean="0"/>
              <a:t>4/4/23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364B19-607B-B942-B14B-DB932692D378}" type="slidenum">
              <a:rPr lang="en-US" smtClean="0"/>
              <a:t>‹#›</a:t>
            </a:fld>
            <a:endParaRPr lang="en-US"/>
          </a:p>
        </p:txBody>
      </p:sp>
    </p:spTree>
    <p:extLst>
      <p:ext uri="{BB962C8B-B14F-4D97-AF65-F5344CB8AC3E}">
        <p14:creationId xmlns:p14="http://schemas.microsoft.com/office/powerpoint/2010/main" val="1015148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1">
    <p:bg>
      <p:bgRef idx="1001">
        <a:schemeClr val="bg1"/>
      </p:bgRef>
    </p:bg>
    <p:spTree>
      <p:nvGrpSpPr>
        <p:cNvPr id="1" name=""/>
        <p:cNvGrpSpPr/>
        <p:nvPr/>
      </p:nvGrpSpPr>
      <p:grpSpPr>
        <a:xfrm>
          <a:off x="0" y="0"/>
          <a:ext cx="0" cy="0"/>
          <a:chOff x="0" y="0"/>
          <a:chExt cx="0" cy="0"/>
        </a:xfrm>
      </p:grpSpPr>
      <p:sp>
        <p:nvSpPr>
          <p:cNvPr id="19" name="Picture Placeholder 2">
            <a:extLst>
              <a:ext uri="{FF2B5EF4-FFF2-40B4-BE49-F238E27FC236}">
                <a16:creationId xmlns:a16="http://schemas.microsoft.com/office/drawing/2014/main" id="{1E1ED748-4D69-8E47-8745-96A1DB414755}"/>
              </a:ext>
            </a:extLst>
          </p:cNvPr>
          <p:cNvSpPr>
            <a:spLocks noGrp="1"/>
          </p:cNvSpPr>
          <p:nvPr>
            <p:ph type="pic" idx="10" hasCustomPrompt="1"/>
          </p:nvPr>
        </p:nvSpPr>
        <p:spPr>
          <a:xfrm>
            <a:off x="-1" y="1711104"/>
            <a:ext cx="10483912" cy="5146896"/>
          </a:xfrm>
        </p:spPr>
        <p:txBody>
          <a:bodyPr anchor="b"/>
          <a:lstStyle>
            <a:lvl1pPr marL="0" indent="0" algn="ctr">
              <a:buNone/>
              <a:defRPr sz="2400">
                <a:solidFill>
                  <a:schemeClr val="tx1">
                    <a:lumMod val="95000"/>
                    <a:lumOff val="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image</a:t>
            </a:r>
          </a:p>
        </p:txBody>
      </p:sp>
      <p:sp>
        <p:nvSpPr>
          <p:cNvPr id="2" name="Title 1"/>
          <p:cNvSpPr>
            <a:spLocks noGrp="1"/>
          </p:cNvSpPr>
          <p:nvPr>
            <p:ph type="ctrTitle" hasCustomPrompt="1"/>
          </p:nvPr>
        </p:nvSpPr>
        <p:spPr>
          <a:xfrm>
            <a:off x="5669145" y="2674620"/>
            <a:ext cx="6522855" cy="1000635"/>
          </a:xfrm>
        </p:spPr>
        <p:txBody>
          <a:bodyPr anchor="b">
            <a:noAutofit/>
          </a:bodyPr>
          <a:lstStyle>
            <a:lvl1pPr algn="l">
              <a:defRPr lang="en-AU" sz="3400" b="1" spc="-30" baseline="0" smtClean="0">
                <a:solidFill>
                  <a:schemeClr val="bg1"/>
                </a:solidFill>
                <a:effectLst/>
                <a:latin typeface="Arial" panose="020B0604020202020204" pitchFamily="34" charset="0"/>
                <a:cs typeface="Arial" panose="020B0604020202020204" pitchFamily="34" charset="0"/>
              </a:defRPr>
            </a:lvl1pPr>
          </a:lstStyle>
          <a:p>
            <a:r>
              <a:rPr lang="en-US" dirty="0"/>
              <a:t>Title Heading</a:t>
            </a:r>
            <a:endParaRPr lang="en-AU" dirty="0">
              <a:solidFill>
                <a:srgbClr val="FFFFFF"/>
              </a:solidFill>
              <a:effectLst/>
              <a:latin typeface="Helvetica" pitchFamily="2" charset="0"/>
            </a:endParaRPr>
          </a:p>
        </p:txBody>
      </p:sp>
      <p:sp>
        <p:nvSpPr>
          <p:cNvPr id="3" name="Subtitle 2"/>
          <p:cNvSpPr>
            <a:spLocks noGrp="1"/>
          </p:cNvSpPr>
          <p:nvPr>
            <p:ph type="subTitle" idx="1" hasCustomPrompt="1"/>
          </p:nvPr>
        </p:nvSpPr>
        <p:spPr>
          <a:xfrm>
            <a:off x="5657570" y="3943226"/>
            <a:ext cx="6534430" cy="1190089"/>
          </a:xfrm>
        </p:spPr>
        <p:txBody>
          <a:bodyPr>
            <a:noAutofit/>
          </a:bodyPr>
          <a:lstStyle>
            <a:lvl1pPr marL="0" indent="0" algn="l">
              <a:lnSpc>
                <a:spcPct val="100000"/>
              </a:lnSpc>
              <a:spcBef>
                <a:spcPts val="0"/>
              </a:spcBef>
              <a:buNone/>
              <a:defRPr lang="en-AU" sz="2000" smtClean="0">
                <a:solidFill>
                  <a:schemeClr val="bg1"/>
                </a:solidFill>
                <a:effectLst/>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err="1"/>
              <a:t>Ligenimus</a:t>
            </a:r>
            <a:endParaRPr lang="en-US" dirty="0"/>
          </a:p>
        </p:txBody>
      </p:sp>
    </p:spTree>
    <p:extLst>
      <p:ext uri="{BB962C8B-B14F-4D97-AF65-F5344CB8AC3E}">
        <p14:creationId xmlns:p14="http://schemas.microsoft.com/office/powerpoint/2010/main" val="46727920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over 7">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D4D88D99-EB51-FD47-95CE-4A69A947C0B4}"/>
              </a:ext>
            </a:extLst>
          </p:cNvPr>
          <p:cNvSpPr>
            <a:spLocks noGrp="1"/>
          </p:cNvSpPr>
          <p:nvPr>
            <p:ph type="pic" idx="10" hasCustomPrompt="1"/>
          </p:nvPr>
        </p:nvSpPr>
        <p:spPr>
          <a:xfrm>
            <a:off x="231008" y="1271452"/>
            <a:ext cx="5226518" cy="5033558"/>
          </a:xfrm>
        </p:spPr>
        <p:txBody>
          <a:bodyPr anchor="t"/>
          <a:lstStyle>
            <a:lvl1pPr marL="0" indent="0" algn="ctr">
              <a:buNone/>
              <a:defRPr sz="1800">
                <a:solidFill>
                  <a:schemeClr val="tx1">
                    <a:lumMod val="95000"/>
                    <a:lumOff val="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image</a:t>
            </a:r>
          </a:p>
        </p:txBody>
      </p:sp>
      <p:sp>
        <p:nvSpPr>
          <p:cNvPr id="2" name="Title 1"/>
          <p:cNvSpPr>
            <a:spLocks noGrp="1"/>
          </p:cNvSpPr>
          <p:nvPr>
            <p:ph type="ctrTitle" hasCustomPrompt="1"/>
          </p:nvPr>
        </p:nvSpPr>
        <p:spPr>
          <a:xfrm>
            <a:off x="6175728" y="3139072"/>
            <a:ext cx="5001987" cy="1201854"/>
          </a:xfrm>
        </p:spPr>
        <p:txBody>
          <a:bodyPr anchor="b">
            <a:noAutofit/>
          </a:bodyPr>
          <a:lstStyle>
            <a:lvl1pPr algn="l">
              <a:defRPr lang="en-AU" sz="2800" b="1" spc="-20" baseline="0" smtClean="0">
                <a:solidFill>
                  <a:schemeClr val="accent1"/>
                </a:solidFill>
                <a:effectLst/>
              </a:defRPr>
            </a:lvl1pPr>
          </a:lstStyle>
          <a:p>
            <a:r>
              <a:rPr lang="en-US" dirty="0"/>
              <a:t>Section heading</a:t>
            </a:r>
            <a:endParaRPr lang="en-AU" dirty="0">
              <a:solidFill>
                <a:srgbClr val="FFFFFF"/>
              </a:solidFill>
              <a:effectLst/>
              <a:latin typeface="Helvetica" pitchFamily="2" charset="0"/>
            </a:endParaRPr>
          </a:p>
        </p:txBody>
      </p:sp>
      <p:sp>
        <p:nvSpPr>
          <p:cNvPr id="3" name="Subtitle 2"/>
          <p:cNvSpPr>
            <a:spLocks noGrp="1"/>
          </p:cNvSpPr>
          <p:nvPr>
            <p:ph type="subTitle" idx="1" hasCustomPrompt="1"/>
          </p:nvPr>
        </p:nvSpPr>
        <p:spPr>
          <a:xfrm>
            <a:off x="6175728" y="4359214"/>
            <a:ext cx="5001987" cy="1483672"/>
          </a:xfrm>
        </p:spPr>
        <p:txBody>
          <a:bodyPr>
            <a:noAutofit/>
          </a:bodyPr>
          <a:lstStyle>
            <a:lvl1pPr marL="0" indent="0" algn="l">
              <a:lnSpc>
                <a:spcPct val="100000"/>
              </a:lnSpc>
              <a:spcBef>
                <a:spcPts val="0"/>
              </a:spcBef>
              <a:buNone/>
              <a:defRPr lang="en-AU" sz="2000" smtClean="0">
                <a:solidFill>
                  <a:schemeClr val="tx1">
                    <a:lumMod val="95000"/>
                    <a:lumOff val="5000"/>
                  </a:schemeClr>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Intro</a:t>
            </a:r>
          </a:p>
        </p:txBody>
      </p:sp>
    </p:spTree>
    <p:extLst>
      <p:ext uri="{BB962C8B-B14F-4D97-AF65-F5344CB8AC3E}">
        <p14:creationId xmlns:p14="http://schemas.microsoft.com/office/powerpoint/2010/main" val="2481040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yout 4">
    <p:bg>
      <p:bgRef idx="1001">
        <a:schemeClr val="bg1"/>
      </p:bgRef>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E0ADE0A-0058-F840-B5C2-8007274D77F5}"/>
              </a:ext>
            </a:extLst>
          </p:cNvPr>
          <p:cNvSpPr>
            <a:spLocks noGrp="1"/>
          </p:cNvSpPr>
          <p:nvPr>
            <p:ph type="title" hasCustomPrompt="1"/>
          </p:nvPr>
        </p:nvSpPr>
        <p:spPr>
          <a:xfrm>
            <a:off x="627854" y="589218"/>
            <a:ext cx="10326658" cy="467226"/>
          </a:xfrm>
        </p:spPr>
        <p:txBody>
          <a:bodyPr anchor="b"/>
          <a:lstStyle>
            <a:lvl1pPr>
              <a:defRPr sz="2400" b="1">
                <a:solidFill>
                  <a:schemeClr val="accent1"/>
                </a:solidFill>
              </a:defRPr>
            </a:lvl1pPr>
          </a:lstStyle>
          <a:p>
            <a:r>
              <a:rPr lang="en-US" dirty="0"/>
              <a:t>Heading</a:t>
            </a:r>
          </a:p>
        </p:txBody>
      </p:sp>
      <p:sp>
        <p:nvSpPr>
          <p:cNvPr id="13" name="Text Placeholder 2">
            <a:extLst>
              <a:ext uri="{FF2B5EF4-FFF2-40B4-BE49-F238E27FC236}">
                <a16:creationId xmlns:a16="http://schemas.microsoft.com/office/drawing/2014/main" id="{C88A8D42-146D-E24F-BAAC-E035BD58A1AC}"/>
              </a:ext>
            </a:extLst>
          </p:cNvPr>
          <p:cNvSpPr>
            <a:spLocks noGrp="1"/>
          </p:cNvSpPr>
          <p:nvPr>
            <p:ph type="body" idx="12" hasCustomPrompt="1"/>
          </p:nvPr>
        </p:nvSpPr>
        <p:spPr>
          <a:xfrm>
            <a:off x="627854" y="1771605"/>
            <a:ext cx="10957594" cy="4081404"/>
          </a:xfrm>
        </p:spPr>
        <p:txBody>
          <a:bodyPr/>
          <a:lstStyle>
            <a:lvl1pPr marL="0" indent="0">
              <a:lnSpc>
                <a:spcPct val="100000"/>
              </a:lnSpc>
              <a:spcBef>
                <a:spcPts val="0"/>
              </a:spcBef>
              <a:spcAft>
                <a:spcPts val="1500"/>
              </a:spcAft>
              <a:buFont typeface="Arial" panose="020B0604020202020204" pitchFamily="34" charset="0"/>
              <a:buNone/>
              <a:defRPr lang="en-AU" sz="1800" smtClean="0">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err="1"/>
              <a:t>Pelignis</a:t>
            </a:r>
            <a:endParaRPr lang="en-AU" dirty="0">
              <a:effectLst/>
              <a:latin typeface="Helvetica" pitchFamily="2" charset="0"/>
            </a:endParaRPr>
          </a:p>
        </p:txBody>
      </p:sp>
      <p:sp>
        <p:nvSpPr>
          <p:cNvPr id="9" name="Text Placeholder 2">
            <a:extLst>
              <a:ext uri="{FF2B5EF4-FFF2-40B4-BE49-F238E27FC236}">
                <a16:creationId xmlns:a16="http://schemas.microsoft.com/office/drawing/2014/main" id="{1B0CD470-0980-9846-9280-4B88DEA185B2}"/>
              </a:ext>
            </a:extLst>
          </p:cNvPr>
          <p:cNvSpPr>
            <a:spLocks noGrp="1"/>
          </p:cNvSpPr>
          <p:nvPr>
            <p:ph type="body" idx="1" hasCustomPrompt="1"/>
          </p:nvPr>
        </p:nvSpPr>
        <p:spPr>
          <a:xfrm>
            <a:off x="636266" y="1137921"/>
            <a:ext cx="10326658" cy="589218"/>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Subheading</a:t>
            </a:r>
          </a:p>
        </p:txBody>
      </p:sp>
      <p:pic>
        <p:nvPicPr>
          <p:cNvPr id="6" name="Picture 5">
            <a:extLst>
              <a:ext uri="{FF2B5EF4-FFF2-40B4-BE49-F238E27FC236}">
                <a16:creationId xmlns:a16="http://schemas.microsoft.com/office/drawing/2014/main" id="{937501CE-2B8C-9147-A765-4D4D0CD0DB6A}"/>
              </a:ext>
            </a:extLst>
          </p:cNvPr>
          <p:cNvPicPr>
            <a:picLocks noChangeAspect="1"/>
          </p:cNvPicPr>
          <p:nvPr userDrawn="1"/>
        </p:nvPicPr>
        <p:blipFill>
          <a:blip r:embed="rId2"/>
          <a:stretch>
            <a:fillRect/>
          </a:stretch>
        </p:blipFill>
        <p:spPr>
          <a:xfrm>
            <a:off x="716479" y="6122499"/>
            <a:ext cx="10756142" cy="406659"/>
          </a:xfrm>
          <a:prstGeom prst="rect">
            <a:avLst/>
          </a:prstGeom>
        </p:spPr>
      </p:pic>
      <p:pic>
        <p:nvPicPr>
          <p:cNvPr id="14" name="Picture 13">
            <a:extLst>
              <a:ext uri="{FF2B5EF4-FFF2-40B4-BE49-F238E27FC236}">
                <a16:creationId xmlns:a16="http://schemas.microsoft.com/office/drawing/2014/main" id="{13DC2E27-8F05-C040-A05C-D8E2B79274C2}"/>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60286" y="6188125"/>
            <a:ext cx="663137" cy="282186"/>
          </a:xfrm>
          <a:prstGeom prst="rect">
            <a:avLst/>
          </a:prstGeom>
        </p:spPr>
      </p:pic>
    </p:spTree>
    <p:extLst>
      <p:ext uri="{BB962C8B-B14F-4D97-AF65-F5344CB8AC3E}">
        <p14:creationId xmlns:p14="http://schemas.microsoft.com/office/powerpoint/2010/main" val="296920877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Layout 4">
    <p:bg>
      <p:bgRef idx="1001">
        <a:schemeClr val="bg1"/>
      </p:bgRef>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E0ADE0A-0058-F840-B5C2-8007274D77F5}"/>
              </a:ext>
            </a:extLst>
          </p:cNvPr>
          <p:cNvSpPr>
            <a:spLocks noGrp="1"/>
          </p:cNvSpPr>
          <p:nvPr>
            <p:ph type="title" hasCustomPrompt="1"/>
          </p:nvPr>
        </p:nvSpPr>
        <p:spPr>
          <a:xfrm>
            <a:off x="627854" y="589218"/>
            <a:ext cx="10326658" cy="467226"/>
          </a:xfrm>
        </p:spPr>
        <p:txBody>
          <a:bodyPr anchor="b"/>
          <a:lstStyle>
            <a:lvl1pPr>
              <a:defRPr sz="2400" b="1">
                <a:solidFill>
                  <a:schemeClr val="accent1"/>
                </a:solidFill>
              </a:defRPr>
            </a:lvl1pPr>
          </a:lstStyle>
          <a:p>
            <a:r>
              <a:rPr lang="en-US" dirty="0"/>
              <a:t>Heading</a:t>
            </a:r>
          </a:p>
        </p:txBody>
      </p:sp>
      <p:sp>
        <p:nvSpPr>
          <p:cNvPr id="13" name="Text Placeholder 2">
            <a:extLst>
              <a:ext uri="{FF2B5EF4-FFF2-40B4-BE49-F238E27FC236}">
                <a16:creationId xmlns:a16="http://schemas.microsoft.com/office/drawing/2014/main" id="{C88A8D42-146D-E24F-BAAC-E035BD58A1AC}"/>
              </a:ext>
            </a:extLst>
          </p:cNvPr>
          <p:cNvSpPr>
            <a:spLocks noGrp="1"/>
          </p:cNvSpPr>
          <p:nvPr>
            <p:ph type="body" idx="12" hasCustomPrompt="1"/>
          </p:nvPr>
        </p:nvSpPr>
        <p:spPr>
          <a:xfrm>
            <a:off x="627854" y="1388298"/>
            <a:ext cx="10957594" cy="4081404"/>
          </a:xfrm>
        </p:spPr>
        <p:txBody>
          <a:bodyPr/>
          <a:lstStyle>
            <a:lvl1pPr marL="0" indent="0">
              <a:lnSpc>
                <a:spcPct val="110000"/>
              </a:lnSpc>
              <a:spcBef>
                <a:spcPts val="0"/>
              </a:spcBef>
              <a:spcAft>
                <a:spcPts val="1200"/>
              </a:spcAft>
              <a:buFont typeface="Arial" panose="020B0604020202020204" pitchFamily="34" charset="0"/>
              <a:buNone/>
              <a:defRPr lang="en-AU" sz="1800" smtClean="0">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err="1"/>
              <a:t>Pelignis</a:t>
            </a:r>
            <a:endParaRPr lang="en-AU" dirty="0">
              <a:effectLst/>
              <a:latin typeface="Helvetica" pitchFamily="2" charset="0"/>
            </a:endParaRPr>
          </a:p>
        </p:txBody>
      </p:sp>
    </p:spTree>
    <p:extLst>
      <p:ext uri="{BB962C8B-B14F-4D97-AF65-F5344CB8AC3E}">
        <p14:creationId xmlns:p14="http://schemas.microsoft.com/office/powerpoint/2010/main" val="501640043"/>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Layout 4">
    <p:bg>
      <p:bgRef idx="1001">
        <a:schemeClr val="bg1"/>
      </p:bgRef>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E0ADE0A-0058-F840-B5C2-8007274D77F5}"/>
              </a:ext>
            </a:extLst>
          </p:cNvPr>
          <p:cNvSpPr>
            <a:spLocks noGrp="1"/>
          </p:cNvSpPr>
          <p:nvPr>
            <p:ph type="title" hasCustomPrompt="1"/>
          </p:nvPr>
        </p:nvSpPr>
        <p:spPr>
          <a:xfrm>
            <a:off x="627854" y="589218"/>
            <a:ext cx="10326658" cy="467226"/>
          </a:xfrm>
        </p:spPr>
        <p:txBody>
          <a:bodyPr anchor="b"/>
          <a:lstStyle>
            <a:lvl1pPr>
              <a:defRPr sz="2400" b="1">
                <a:solidFill>
                  <a:schemeClr val="accent1"/>
                </a:solidFill>
              </a:defRPr>
            </a:lvl1pPr>
          </a:lstStyle>
          <a:p>
            <a:r>
              <a:rPr lang="en-US" dirty="0"/>
              <a:t>Heading</a:t>
            </a:r>
          </a:p>
        </p:txBody>
      </p:sp>
      <p:sp>
        <p:nvSpPr>
          <p:cNvPr id="13" name="Text Placeholder 2">
            <a:extLst>
              <a:ext uri="{FF2B5EF4-FFF2-40B4-BE49-F238E27FC236}">
                <a16:creationId xmlns:a16="http://schemas.microsoft.com/office/drawing/2014/main" id="{C88A8D42-146D-E24F-BAAC-E035BD58A1AC}"/>
              </a:ext>
            </a:extLst>
          </p:cNvPr>
          <p:cNvSpPr>
            <a:spLocks noGrp="1"/>
          </p:cNvSpPr>
          <p:nvPr>
            <p:ph type="body" idx="12" hasCustomPrompt="1"/>
          </p:nvPr>
        </p:nvSpPr>
        <p:spPr>
          <a:xfrm>
            <a:off x="627854" y="1771605"/>
            <a:ext cx="4769769" cy="4081404"/>
          </a:xfrm>
        </p:spPr>
        <p:txBody>
          <a:bodyPr/>
          <a:lstStyle>
            <a:lvl1pPr marL="0" indent="0">
              <a:lnSpc>
                <a:spcPct val="100000"/>
              </a:lnSpc>
              <a:spcBef>
                <a:spcPts val="0"/>
              </a:spcBef>
              <a:spcAft>
                <a:spcPts val="1500"/>
              </a:spcAft>
              <a:buFont typeface="Arial" panose="020B0604020202020204" pitchFamily="34" charset="0"/>
              <a:buNone/>
              <a:defRPr lang="en-AU" sz="1800" smtClean="0">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AU" dirty="0" err="1">
                <a:effectLst/>
                <a:latin typeface="Helvetica" pitchFamily="2" charset="0"/>
              </a:rPr>
              <a:t>Tiunt</a:t>
            </a:r>
            <a:endParaRPr lang="en-AU" dirty="0">
              <a:effectLst/>
              <a:latin typeface="Helvetica" pitchFamily="2" charset="0"/>
            </a:endParaRPr>
          </a:p>
        </p:txBody>
      </p:sp>
      <p:sp>
        <p:nvSpPr>
          <p:cNvPr id="9" name="Text Placeholder 2">
            <a:extLst>
              <a:ext uri="{FF2B5EF4-FFF2-40B4-BE49-F238E27FC236}">
                <a16:creationId xmlns:a16="http://schemas.microsoft.com/office/drawing/2014/main" id="{1B0CD470-0980-9846-9280-4B88DEA185B2}"/>
              </a:ext>
            </a:extLst>
          </p:cNvPr>
          <p:cNvSpPr>
            <a:spLocks noGrp="1"/>
          </p:cNvSpPr>
          <p:nvPr>
            <p:ph type="body" idx="1" hasCustomPrompt="1"/>
          </p:nvPr>
        </p:nvSpPr>
        <p:spPr>
          <a:xfrm>
            <a:off x="636266" y="1137921"/>
            <a:ext cx="10326658" cy="589218"/>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Subheading</a:t>
            </a:r>
          </a:p>
        </p:txBody>
      </p:sp>
      <p:pic>
        <p:nvPicPr>
          <p:cNvPr id="6" name="Picture 5">
            <a:extLst>
              <a:ext uri="{FF2B5EF4-FFF2-40B4-BE49-F238E27FC236}">
                <a16:creationId xmlns:a16="http://schemas.microsoft.com/office/drawing/2014/main" id="{937501CE-2B8C-9147-A765-4D4D0CD0DB6A}"/>
              </a:ext>
            </a:extLst>
          </p:cNvPr>
          <p:cNvPicPr>
            <a:picLocks noChangeAspect="1"/>
          </p:cNvPicPr>
          <p:nvPr userDrawn="1"/>
        </p:nvPicPr>
        <p:blipFill>
          <a:blip r:embed="rId2"/>
          <a:stretch>
            <a:fillRect/>
          </a:stretch>
        </p:blipFill>
        <p:spPr>
          <a:xfrm>
            <a:off x="716479" y="6122499"/>
            <a:ext cx="10756142" cy="406659"/>
          </a:xfrm>
          <a:prstGeom prst="rect">
            <a:avLst/>
          </a:prstGeom>
        </p:spPr>
      </p:pic>
      <p:pic>
        <p:nvPicPr>
          <p:cNvPr id="14" name="Picture 13">
            <a:extLst>
              <a:ext uri="{FF2B5EF4-FFF2-40B4-BE49-F238E27FC236}">
                <a16:creationId xmlns:a16="http://schemas.microsoft.com/office/drawing/2014/main" id="{13DC2E27-8F05-C040-A05C-D8E2B79274C2}"/>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60286" y="6188125"/>
            <a:ext cx="663137" cy="282186"/>
          </a:xfrm>
          <a:prstGeom prst="rect">
            <a:avLst/>
          </a:prstGeom>
        </p:spPr>
      </p:pic>
      <p:sp>
        <p:nvSpPr>
          <p:cNvPr id="10" name="Text Placeholder 2">
            <a:extLst>
              <a:ext uri="{FF2B5EF4-FFF2-40B4-BE49-F238E27FC236}">
                <a16:creationId xmlns:a16="http://schemas.microsoft.com/office/drawing/2014/main" id="{3959C1BB-5DB3-4545-BC15-9C1CC6D87E17}"/>
              </a:ext>
            </a:extLst>
          </p:cNvPr>
          <p:cNvSpPr>
            <a:spLocks noGrp="1"/>
          </p:cNvSpPr>
          <p:nvPr>
            <p:ph type="body" idx="16" hasCustomPrompt="1"/>
          </p:nvPr>
        </p:nvSpPr>
        <p:spPr>
          <a:xfrm>
            <a:off x="5544393" y="3847315"/>
            <a:ext cx="3945836" cy="1976435"/>
          </a:xfrm>
          <a:solidFill>
            <a:schemeClr val="tx2"/>
          </a:solidFill>
          <a:ln>
            <a:noFill/>
          </a:ln>
        </p:spPr>
        <p:txBody>
          <a:bodyPr lIns="180000" tIns="144000" rIns="108000" anchor="t"/>
          <a:lstStyle>
            <a:lvl1pPr marL="0" indent="0">
              <a:lnSpc>
                <a:spcPct val="100000"/>
              </a:lnSpc>
              <a:spcBef>
                <a:spcPts val="0"/>
              </a:spcBef>
              <a:spcAft>
                <a:spcPts val="300"/>
              </a:spcAft>
              <a:buNone/>
              <a:defRPr lang="en-AU" sz="1800" smtClean="0">
                <a:solidFill>
                  <a:schemeClr val="bg1"/>
                </a:solidFill>
                <a:effectLst/>
              </a:defRPr>
            </a:lvl1pPr>
            <a:lvl2pPr marL="457200" indent="0">
              <a:buNone/>
              <a:defRPr sz="1500">
                <a:solidFill>
                  <a:schemeClr val="bg1"/>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Title</a:t>
            </a:r>
            <a:endParaRPr lang="en-AU" dirty="0">
              <a:solidFill>
                <a:srgbClr val="FFFFFF"/>
              </a:solidFill>
              <a:effectLst/>
              <a:latin typeface="Helvetica" pitchFamily="2" charset="0"/>
            </a:endParaRPr>
          </a:p>
        </p:txBody>
      </p:sp>
      <p:sp>
        <p:nvSpPr>
          <p:cNvPr id="11" name="Text Placeholder 2">
            <a:extLst>
              <a:ext uri="{FF2B5EF4-FFF2-40B4-BE49-F238E27FC236}">
                <a16:creationId xmlns:a16="http://schemas.microsoft.com/office/drawing/2014/main" id="{C1F96B60-C3E6-1E43-A1EF-B695A728B08B}"/>
              </a:ext>
            </a:extLst>
          </p:cNvPr>
          <p:cNvSpPr>
            <a:spLocks noGrp="1"/>
          </p:cNvSpPr>
          <p:nvPr>
            <p:ph type="body" idx="17" hasCustomPrompt="1"/>
          </p:nvPr>
        </p:nvSpPr>
        <p:spPr>
          <a:xfrm>
            <a:off x="9490229" y="3842720"/>
            <a:ext cx="1991767" cy="1976435"/>
          </a:xfrm>
          <a:solidFill>
            <a:schemeClr val="accent1"/>
          </a:solidFill>
          <a:ln>
            <a:noFill/>
          </a:ln>
        </p:spPr>
        <p:txBody>
          <a:bodyPr lIns="180000" tIns="144000" rIns="108000" anchor="t"/>
          <a:lstStyle>
            <a:lvl1pPr marL="0" indent="0">
              <a:lnSpc>
                <a:spcPct val="100000"/>
              </a:lnSpc>
              <a:spcBef>
                <a:spcPts val="0"/>
              </a:spcBef>
              <a:spcAft>
                <a:spcPts val="300"/>
              </a:spcAft>
              <a:buNone/>
              <a:defRPr lang="en-AU" sz="1800" smtClean="0">
                <a:solidFill>
                  <a:schemeClr val="bg1"/>
                </a:solidFill>
                <a:effectLst/>
              </a:defRPr>
            </a:lvl1pPr>
            <a:lvl2pPr marL="457200" indent="0">
              <a:buNone/>
              <a:defRPr sz="1500">
                <a:solidFill>
                  <a:schemeClr val="bg1"/>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Title</a:t>
            </a:r>
            <a:endParaRPr lang="en-AU" dirty="0">
              <a:solidFill>
                <a:srgbClr val="FFFFFF"/>
              </a:solidFill>
              <a:effectLst/>
              <a:latin typeface="Helvetica" pitchFamily="2" charset="0"/>
            </a:endParaRPr>
          </a:p>
        </p:txBody>
      </p:sp>
      <p:sp>
        <p:nvSpPr>
          <p:cNvPr id="15" name="Text Placeholder 2">
            <a:extLst>
              <a:ext uri="{FF2B5EF4-FFF2-40B4-BE49-F238E27FC236}">
                <a16:creationId xmlns:a16="http://schemas.microsoft.com/office/drawing/2014/main" id="{7424C1E3-128E-1F4F-A796-DB00C9C8B749}"/>
              </a:ext>
            </a:extLst>
          </p:cNvPr>
          <p:cNvSpPr>
            <a:spLocks noGrp="1"/>
          </p:cNvSpPr>
          <p:nvPr>
            <p:ph type="body" idx="18" hasCustomPrompt="1"/>
          </p:nvPr>
        </p:nvSpPr>
        <p:spPr>
          <a:xfrm>
            <a:off x="5544393" y="1882718"/>
            <a:ext cx="1980337" cy="1976435"/>
          </a:xfrm>
          <a:solidFill>
            <a:schemeClr val="bg2"/>
          </a:solidFill>
          <a:ln>
            <a:noFill/>
          </a:ln>
        </p:spPr>
        <p:txBody>
          <a:bodyPr lIns="180000" tIns="144000" rIns="108000" anchor="t"/>
          <a:lstStyle>
            <a:lvl1pPr marL="0" indent="0">
              <a:lnSpc>
                <a:spcPct val="100000"/>
              </a:lnSpc>
              <a:spcBef>
                <a:spcPts val="0"/>
              </a:spcBef>
              <a:spcAft>
                <a:spcPts val="300"/>
              </a:spcAft>
              <a:buNone/>
              <a:defRPr lang="en-AU" sz="1800" smtClean="0">
                <a:solidFill>
                  <a:schemeClr val="tx1">
                    <a:lumMod val="95000"/>
                    <a:lumOff val="5000"/>
                  </a:schemeClr>
                </a:solidFill>
                <a:effectLst/>
              </a:defRPr>
            </a:lvl1pPr>
            <a:lvl2pPr marL="457200" indent="0">
              <a:buNone/>
              <a:defRPr sz="1500">
                <a:solidFill>
                  <a:schemeClr val="bg1"/>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Title</a:t>
            </a:r>
            <a:endParaRPr lang="en-AU" dirty="0">
              <a:solidFill>
                <a:srgbClr val="FFFFFF"/>
              </a:solidFill>
              <a:effectLst/>
              <a:latin typeface="Helvetica" pitchFamily="2" charset="0"/>
            </a:endParaRPr>
          </a:p>
        </p:txBody>
      </p:sp>
      <p:sp>
        <p:nvSpPr>
          <p:cNvPr id="16" name="Text Placeholder 2">
            <a:extLst>
              <a:ext uri="{FF2B5EF4-FFF2-40B4-BE49-F238E27FC236}">
                <a16:creationId xmlns:a16="http://schemas.microsoft.com/office/drawing/2014/main" id="{8F9D2F31-417C-334D-B0FD-273964A68049}"/>
              </a:ext>
            </a:extLst>
          </p:cNvPr>
          <p:cNvSpPr>
            <a:spLocks noGrp="1"/>
          </p:cNvSpPr>
          <p:nvPr>
            <p:ph type="body" idx="19" hasCustomPrompt="1"/>
          </p:nvPr>
        </p:nvSpPr>
        <p:spPr>
          <a:xfrm>
            <a:off x="7524730" y="1878123"/>
            <a:ext cx="3957267" cy="1976435"/>
          </a:xfrm>
          <a:solidFill>
            <a:schemeClr val="tx2">
              <a:lumMod val="10000"/>
              <a:lumOff val="90000"/>
            </a:schemeClr>
          </a:solidFill>
          <a:ln>
            <a:noFill/>
          </a:ln>
        </p:spPr>
        <p:txBody>
          <a:bodyPr lIns="180000" tIns="144000" rIns="108000" anchor="t"/>
          <a:lstStyle>
            <a:lvl1pPr marL="0" indent="0">
              <a:lnSpc>
                <a:spcPct val="100000"/>
              </a:lnSpc>
              <a:spcBef>
                <a:spcPts val="0"/>
              </a:spcBef>
              <a:spcAft>
                <a:spcPts val="300"/>
              </a:spcAft>
              <a:buNone/>
              <a:defRPr lang="en-AU" sz="1800" smtClean="0">
                <a:solidFill>
                  <a:schemeClr val="tx1">
                    <a:lumMod val="95000"/>
                    <a:lumOff val="5000"/>
                  </a:schemeClr>
                </a:solidFill>
                <a:effectLst/>
              </a:defRPr>
            </a:lvl1pPr>
            <a:lvl2pPr marL="457200" indent="0">
              <a:buNone/>
              <a:defRPr sz="1500">
                <a:solidFill>
                  <a:schemeClr val="bg1"/>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Title</a:t>
            </a:r>
            <a:endParaRPr lang="en-AU" dirty="0">
              <a:solidFill>
                <a:srgbClr val="FFFFFF"/>
              </a:solidFill>
              <a:effectLst/>
              <a:latin typeface="Helvetica" pitchFamily="2" charset="0"/>
            </a:endParaRPr>
          </a:p>
        </p:txBody>
      </p:sp>
    </p:spTree>
    <p:extLst>
      <p:ext uri="{BB962C8B-B14F-4D97-AF65-F5344CB8AC3E}">
        <p14:creationId xmlns:p14="http://schemas.microsoft.com/office/powerpoint/2010/main" val="2847053961"/>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Layout 4">
    <p:bg>
      <p:bgRef idx="1001">
        <a:schemeClr val="bg1"/>
      </p:bgRef>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E0ADE0A-0058-F840-B5C2-8007274D77F5}"/>
              </a:ext>
            </a:extLst>
          </p:cNvPr>
          <p:cNvSpPr>
            <a:spLocks noGrp="1"/>
          </p:cNvSpPr>
          <p:nvPr>
            <p:ph type="title" hasCustomPrompt="1"/>
          </p:nvPr>
        </p:nvSpPr>
        <p:spPr>
          <a:xfrm>
            <a:off x="627854" y="589218"/>
            <a:ext cx="10326658" cy="467226"/>
          </a:xfrm>
        </p:spPr>
        <p:txBody>
          <a:bodyPr anchor="b"/>
          <a:lstStyle>
            <a:lvl1pPr>
              <a:defRPr sz="2400" b="1">
                <a:solidFill>
                  <a:schemeClr val="accent1"/>
                </a:solidFill>
              </a:defRPr>
            </a:lvl1pPr>
          </a:lstStyle>
          <a:p>
            <a:r>
              <a:rPr lang="en-US" dirty="0"/>
              <a:t>Heading</a:t>
            </a:r>
          </a:p>
        </p:txBody>
      </p:sp>
      <p:sp>
        <p:nvSpPr>
          <p:cNvPr id="13" name="Text Placeholder 2">
            <a:extLst>
              <a:ext uri="{FF2B5EF4-FFF2-40B4-BE49-F238E27FC236}">
                <a16:creationId xmlns:a16="http://schemas.microsoft.com/office/drawing/2014/main" id="{C88A8D42-146D-E24F-BAAC-E035BD58A1AC}"/>
              </a:ext>
            </a:extLst>
          </p:cNvPr>
          <p:cNvSpPr>
            <a:spLocks noGrp="1"/>
          </p:cNvSpPr>
          <p:nvPr>
            <p:ph type="body" idx="12" hasCustomPrompt="1"/>
          </p:nvPr>
        </p:nvSpPr>
        <p:spPr>
          <a:xfrm>
            <a:off x="627854" y="1771605"/>
            <a:ext cx="10335070" cy="726268"/>
          </a:xfrm>
        </p:spPr>
        <p:txBody>
          <a:bodyPr/>
          <a:lstStyle>
            <a:lvl1pPr marL="0" indent="0">
              <a:lnSpc>
                <a:spcPct val="100000"/>
              </a:lnSpc>
              <a:spcBef>
                <a:spcPts val="0"/>
              </a:spcBef>
              <a:spcAft>
                <a:spcPts val="1500"/>
              </a:spcAft>
              <a:buFont typeface="Arial" panose="020B0604020202020204" pitchFamily="34" charset="0"/>
              <a:buNone/>
              <a:defRPr lang="en-AU" sz="1800" smtClean="0">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err="1"/>
              <a:t>Pelignis</a:t>
            </a:r>
            <a:endParaRPr lang="en-AU" dirty="0">
              <a:effectLst/>
              <a:latin typeface="Helvetica" pitchFamily="2" charset="0"/>
            </a:endParaRPr>
          </a:p>
        </p:txBody>
      </p:sp>
      <p:sp>
        <p:nvSpPr>
          <p:cNvPr id="9" name="Text Placeholder 2">
            <a:extLst>
              <a:ext uri="{FF2B5EF4-FFF2-40B4-BE49-F238E27FC236}">
                <a16:creationId xmlns:a16="http://schemas.microsoft.com/office/drawing/2014/main" id="{1B0CD470-0980-9846-9280-4B88DEA185B2}"/>
              </a:ext>
            </a:extLst>
          </p:cNvPr>
          <p:cNvSpPr>
            <a:spLocks noGrp="1"/>
          </p:cNvSpPr>
          <p:nvPr>
            <p:ph type="body" idx="1" hasCustomPrompt="1"/>
          </p:nvPr>
        </p:nvSpPr>
        <p:spPr>
          <a:xfrm>
            <a:off x="636266" y="1137921"/>
            <a:ext cx="10326658" cy="589218"/>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Subheading</a:t>
            </a:r>
          </a:p>
        </p:txBody>
      </p:sp>
      <p:pic>
        <p:nvPicPr>
          <p:cNvPr id="6" name="Picture 5">
            <a:extLst>
              <a:ext uri="{FF2B5EF4-FFF2-40B4-BE49-F238E27FC236}">
                <a16:creationId xmlns:a16="http://schemas.microsoft.com/office/drawing/2014/main" id="{937501CE-2B8C-9147-A765-4D4D0CD0DB6A}"/>
              </a:ext>
            </a:extLst>
          </p:cNvPr>
          <p:cNvPicPr>
            <a:picLocks noChangeAspect="1"/>
          </p:cNvPicPr>
          <p:nvPr userDrawn="1"/>
        </p:nvPicPr>
        <p:blipFill>
          <a:blip r:embed="rId2"/>
          <a:stretch>
            <a:fillRect/>
          </a:stretch>
        </p:blipFill>
        <p:spPr>
          <a:xfrm>
            <a:off x="716479" y="6122499"/>
            <a:ext cx="10756142" cy="406659"/>
          </a:xfrm>
          <a:prstGeom prst="rect">
            <a:avLst/>
          </a:prstGeom>
        </p:spPr>
      </p:pic>
      <p:pic>
        <p:nvPicPr>
          <p:cNvPr id="14" name="Picture 13">
            <a:extLst>
              <a:ext uri="{FF2B5EF4-FFF2-40B4-BE49-F238E27FC236}">
                <a16:creationId xmlns:a16="http://schemas.microsoft.com/office/drawing/2014/main" id="{13DC2E27-8F05-C040-A05C-D8E2B79274C2}"/>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60286" y="6188125"/>
            <a:ext cx="663137" cy="282186"/>
          </a:xfrm>
          <a:prstGeom prst="rect">
            <a:avLst/>
          </a:prstGeom>
        </p:spPr>
      </p:pic>
      <p:sp>
        <p:nvSpPr>
          <p:cNvPr id="10" name="Content Placeholder 2">
            <a:extLst>
              <a:ext uri="{FF2B5EF4-FFF2-40B4-BE49-F238E27FC236}">
                <a16:creationId xmlns:a16="http://schemas.microsoft.com/office/drawing/2014/main" id="{680FFF11-A66E-3743-A5B6-B27679EAC2F4}"/>
              </a:ext>
            </a:extLst>
          </p:cNvPr>
          <p:cNvSpPr>
            <a:spLocks noGrp="1"/>
          </p:cNvSpPr>
          <p:nvPr>
            <p:ph idx="13" hasCustomPrompt="1"/>
          </p:nvPr>
        </p:nvSpPr>
        <p:spPr>
          <a:xfrm>
            <a:off x="716479" y="2507743"/>
            <a:ext cx="10756142" cy="3123623"/>
          </a:xfrm>
          <a:noFill/>
        </p:spPr>
        <p:txBody>
          <a:bodyPr tIns="90000" bIns="46800"/>
          <a:lstStyle>
            <a:lvl1pPr marL="0" indent="0">
              <a:lnSpc>
                <a:spcPct val="100000"/>
              </a:lnSpc>
              <a:spcBef>
                <a:spcPts val="0"/>
              </a:spcBef>
              <a:spcAft>
                <a:spcPts val="1600"/>
              </a:spcAft>
              <a:buFont typeface="Arial" panose="020B0604020202020204" pitchFamily="34" charset="0"/>
              <a:buNone/>
              <a:defRPr lang="en-AU" sz="1500" smtClean="0">
                <a:effectLst/>
              </a:defRPr>
            </a:lvl1pPr>
            <a:lvl2pPr>
              <a:defRPr sz="1500"/>
            </a:lvl2pPr>
            <a:lvl3pPr>
              <a:defRPr sz="1500"/>
            </a:lvl3pPr>
            <a:lvl4pPr>
              <a:defRPr sz="1500"/>
            </a:lvl4pPr>
            <a:lvl5pPr>
              <a:defRPr sz="1500"/>
            </a:lvl5pPr>
          </a:lstStyle>
          <a:p>
            <a:r>
              <a:rPr lang="en-US" dirty="0"/>
              <a:t>Click to insert table</a:t>
            </a:r>
            <a:endParaRPr lang="en-AU" dirty="0">
              <a:effectLst/>
              <a:latin typeface="Helvetica" pitchFamily="2" charset="0"/>
            </a:endParaRPr>
          </a:p>
        </p:txBody>
      </p:sp>
    </p:spTree>
    <p:extLst>
      <p:ext uri="{BB962C8B-B14F-4D97-AF65-F5344CB8AC3E}">
        <p14:creationId xmlns:p14="http://schemas.microsoft.com/office/powerpoint/2010/main" val="1064648964"/>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Layout 4">
    <p:bg>
      <p:bgRef idx="1001">
        <a:schemeClr val="bg1"/>
      </p:bgRef>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E0ADE0A-0058-F840-B5C2-8007274D77F5}"/>
              </a:ext>
            </a:extLst>
          </p:cNvPr>
          <p:cNvSpPr>
            <a:spLocks noGrp="1"/>
          </p:cNvSpPr>
          <p:nvPr>
            <p:ph type="title" hasCustomPrompt="1"/>
          </p:nvPr>
        </p:nvSpPr>
        <p:spPr>
          <a:xfrm>
            <a:off x="627854" y="589218"/>
            <a:ext cx="10326658" cy="467226"/>
          </a:xfrm>
        </p:spPr>
        <p:txBody>
          <a:bodyPr anchor="b"/>
          <a:lstStyle>
            <a:lvl1pPr>
              <a:defRPr sz="2400" b="1">
                <a:solidFill>
                  <a:schemeClr val="accent1"/>
                </a:solidFill>
              </a:defRPr>
            </a:lvl1pPr>
          </a:lstStyle>
          <a:p>
            <a:r>
              <a:rPr lang="en-US" dirty="0"/>
              <a:t>Heading</a:t>
            </a:r>
          </a:p>
        </p:txBody>
      </p:sp>
      <p:sp>
        <p:nvSpPr>
          <p:cNvPr id="13" name="Text Placeholder 2">
            <a:extLst>
              <a:ext uri="{FF2B5EF4-FFF2-40B4-BE49-F238E27FC236}">
                <a16:creationId xmlns:a16="http://schemas.microsoft.com/office/drawing/2014/main" id="{C88A8D42-146D-E24F-BAAC-E035BD58A1AC}"/>
              </a:ext>
            </a:extLst>
          </p:cNvPr>
          <p:cNvSpPr>
            <a:spLocks noGrp="1"/>
          </p:cNvSpPr>
          <p:nvPr>
            <p:ph type="body" idx="12" hasCustomPrompt="1"/>
          </p:nvPr>
        </p:nvSpPr>
        <p:spPr>
          <a:xfrm>
            <a:off x="1478598" y="2182197"/>
            <a:ext cx="4213990" cy="3359257"/>
          </a:xfrm>
        </p:spPr>
        <p:txBody>
          <a:bodyPr tIns="0"/>
          <a:lstStyle>
            <a:lvl1pPr marL="0" indent="0">
              <a:lnSpc>
                <a:spcPct val="100000"/>
              </a:lnSpc>
              <a:spcBef>
                <a:spcPts val="500"/>
              </a:spcBef>
              <a:spcAft>
                <a:spcPts val="1500"/>
              </a:spcAft>
              <a:buFont typeface="Arial" panose="020B0604020202020204" pitchFamily="34" charset="0"/>
              <a:buNone/>
              <a:defRPr lang="en-AU" sz="1500" smtClean="0">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Ro </a:t>
            </a:r>
            <a:r>
              <a:rPr lang="en-US" dirty="0" err="1"/>
              <a:t>consed</a:t>
            </a:r>
            <a:endParaRPr lang="en-AU" dirty="0">
              <a:effectLst/>
              <a:latin typeface="Helvetica" pitchFamily="2" charset="0"/>
            </a:endParaRPr>
          </a:p>
        </p:txBody>
      </p:sp>
      <p:sp>
        <p:nvSpPr>
          <p:cNvPr id="9" name="Text Placeholder 2">
            <a:extLst>
              <a:ext uri="{FF2B5EF4-FFF2-40B4-BE49-F238E27FC236}">
                <a16:creationId xmlns:a16="http://schemas.microsoft.com/office/drawing/2014/main" id="{1B0CD470-0980-9846-9280-4B88DEA185B2}"/>
              </a:ext>
            </a:extLst>
          </p:cNvPr>
          <p:cNvSpPr>
            <a:spLocks noGrp="1"/>
          </p:cNvSpPr>
          <p:nvPr>
            <p:ph type="body" idx="1" hasCustomPrompt="1"/>
          </p:nvPr>
        </p:nvSpPr>
        <p:spPr>
          <a:xfrm>
            <a:off x="636266" y="1137921"/>
            <a:ext cx="5101147" cy="589218"/>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Subheading</a:t>
            </a:r>
          </a:p>
        </p:txBody>
      </p:sp>
      <p:pic>
        <p:nvPicPr>
          <p:cNvPr id="6" name="Picture 5">
            <a:extLst>
              <a:ext uri="{FF2B5EF4-FFF2-40B4-BE49-F238E27FC236}">
                <a16:creationId xmlns:a16="http://schemas.microsoft.com/office/drawing/2014/main" id="{937501CE-2B8C-9147-A765-4D4D0CD0DB6A}"/>
              </a:ext>
            </a:extLst>
          </p:cNvPr>
          <p:cNvPicPr>
            <a:picLocks noChangeAspect="1"/>
          </p:cNvPicPr>
          <p:nvPr userDrawn="1"/>
        </p:nvPicPr>
        <p:blipFill>
          <a:blip r:embed="rId2"/>
          <a:stretch>
            <a:fillRect/>
          </a:stretch>
        </p:blipFill>
        <p:spPr>
          <a:xfrm>
            <a:off x="716479" y="6122499"/>
            <a:ext cx="10756142" cy="406659"/>
          </a:xfrm>
          <a:prstGeom prst="rect">
            <a:avLst/>
          </a:prstGeom>
        </p:spPr>
      </p:pic>
      <p:pic>
        <p:nvPicPr>
          <p:cNvPr id="14" name="Picture 13">
            <a:extLst>
              <a:ext uri="{FF2B5EF4-FFF2-40B4-BE49-F238E27FC236}">
                <a16:creationId xmlns:a16="http://schemas.microsoft.com/office/drawing/2014/main" id="{13DC2E27-8F05-C040-A05C-D8E2B79274C2}"/>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60286" y="6188125"/>
            <a:ext cx="663137" cy="282186"/>
          </a:xfrm>
          <a:prstGeom prst="rect">
            <a:avLst/>
          </a:prstGeom>
        </p:spPr>
      </p:pic>
      <p:sp>
        <p:nvSpPr>
          <p:cNvPr id="10" name="Content Placeholder 2">
            <a:extLst>
              <a:ext uri="{FF2B5EF4-FFF2-40B4-BE49-F238E27FC236}">
                <a16:creationId xmlns:a16="http://schemas.microsoft.com/office/drawing/2014/main" id="{680FFF11-A66E-3743-A5B6-B27679EAC2F4}"/>
              </a:ext>
            </a:extLst>
          </p:cNvPr>
          <p:cNvSpPr>
            <a:spLocks noGrp="1"/>
          </p:cNvSpPr>
          <p:nvPr>
            <p:ph idx="13" hasCustomPrompt="1"/>
          </p:nvPr>
        </p:nvSpPr>
        <p:spPr>
          <a:xfrm>
            <a:off x="6947646" y="2182197"/>
            <a:ext cx="4213990" cy="3515695"/>
          </a:xfrm>
          <a:noFill/>
        </p:spPr>
        <p:txBody>
          <a:bodyPr tIns="0" bIns="46800"/>
          <a:lstStyle>
            <a:lvl1pPr marL="0" marR="0" indent="0" algn="l" defTabSz="914400" rtl="0" eaLnBrk="1" fontAlgn="auto" latinLnBrk="0" hangingPunct="1">
              <a:lnSpc>
                <a:spcPct val="100000"/>
              </a:lnSpc>
              <a:spcBef>
                <a:spcPts val="500"/>
              </a:spcBef>
              <a:spcAft>
                <a:spcPts val="1500"/>
              </a:spcAft>
              <a:buClrTx/>
              <a:buSzTx/>
              <a:buFont typeface="Arial" panose="020B0604020202020204" pitchFamily="34" charset="0"/>
              <a:buNone/>
              <a:tabLst/>
              <a:defRPr lang="en-AU" sz="1500" smtClean="0">
                <a:effectLst/>
              </a:defRPr>
            </a:lvl1pPr>
            <a:lvl2pPr>
              <a:defRPr sz="1500"/>
            </a:lvl2pPr>
            <a:lvl3pPr>
              <a:defRPr sz="1500"/>
            </a:lvl3pPr>
            <a:lvl4pPr>
              <a:defRPr sz="1500"/>
            </a:lvl4pPr>
            <a:lvl5pPr>
              <a:defRPr sz="1500"/>
            </a:lvl5pPr>
          </a:lstStyle>
          <a:p>
            <a:pPr marL="0" marR="0" lvl="0" indent="0" algn="l" defTabSz="914400" rtl="0" eaLnBrk="1" fontAlgn="auto" latinLnBrk="0" hangingPunct="1">
              <a:lnSpc>
                <a:spcPct val="100000"/>
              </a:lnSpc>
              <a:spcBef>
                <a:spcPts val="0"/>
              </a:spcBef>
              <a:spcAft>
                <a:spcPts val="1600"/>
              </a:spcAft>
              <a:buClrTx/>
              <a:buSzTx/>
              <a:buFont typeface="Arial" panose="020B0604020202020204" pitchFamily="34" charset="0"/>
              <a:buNone/>
              <a:tabLst/>
              <a:defRPr/>
            </a:pPr>
            <a:r>
              <a:rPr lang="en-US" dirty="0"/>
              <a:t>Ro </a:t>
            </a:r>
            <a:r>
              <a:rPr lang="en-US" dirty="0" err="1"/>
              <a:t>consed</a:t>
            </a:r>
            <a:endParaRPr lang="en-AU" dirty="0">
              <a:effectLst/>
              <a:latin typeface="Helvetica" pitchFamily="2" charset="0"/>
            </a:endParaRPr>
          </a:p>
        </p:txBody>
      </p:sp>
      <p:sp>
        <p:nvSpPr>
          <p:cNvPr id="15" name="Text Placeholder 2">
            <a:extLst>
              <a:ext uri="{FF2B5EF4-FFF2-40B4-BE49-F238E27FC236}">
                <a16:creationId xmlns:a16="http://schemas.microsoft.com/office/drawing/2014/main" id="{6F96D124-1F00-DC4C-9384-D7CA80EA6C5A}"/>
              </a:ext>
            </a:extLst>
          </p:cNvPr>
          <p:cNvSpPr>
            <a:spLocks noGrp="1"/>
          </p:cNvSpPr>
          <p:nvPr>
            <p:ph type="body" idx="14" hasCustomPrompt="1"/>
          </p:nvPr>
        </p:nvSpPr>
        <p:spPr>
          <a:xfrm>
            <a:off x="5916478" y="1137921"/>
            <a:ext cx="5101147" cy="589218"/>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Subheading</a:t>
            </a:r>
          </a:p>
        </p:txBody>
      </p:sp>
    </p:spTree>
    <p:extLst>
      <p:ext uri="{BB962C8B-B14F-4D97-AF65-F5344CB8AC3E}">
        <p14:creationId xmlns:p14="http://schemas.microsoft.com/office/powerpoint/2010/main" val="850596475"/>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Layout 4">
    <p:bg>
      <p:bgRef idx="1001">
        <a:schemeClr val="bg1"/>
      </p:bgRef>
    </p:bg>
    <p:spTree>
      <p:nvGrpSpPr>
        <p:cNvPr id="1" name=""/>
        <p:cNvGrpSpPr/>
        <p:nvPr/>
      </p:nvGrpSpPr>
      <p:grpSpPr>
        <a:xfrm>
          <a:off x="0" y="0"/>
          <a:ext cx="0" cy="0"/>
          <a:chOff x="0" y="0"/>
          <a:chExt cx="0" cy="0"/>
        </a:xfrm>
      </p:grpSpPr>
      <p:sp>
        <p:nvSpPr>
          <p:cNvPr id="17" name="Picture Placeholder 2">
            <a:extLst>
              <a:ext uri="{FF2B5EF4-FFF2-40B4-BE49-F238E27FC236}">
                <a16:creationId xmlns:a16="http://schemas.microsoft.com/office/drawing/2014/main" id="{9475705F-056C-E84F-941D-51846364E08B}"/>
              </a:ext>
            </a:extLst>
          </p:cNvPr>
          <p:cNvSpPr>
            <a:spLocks noGrp="1"/>
          </p:cNvSpPr>
          <p:nvPr>
            <p:ph type="pic" idx="13"/>
          </p:nvPr>
        </p:nvSpPr>
        <p:spPr>
          <a:xfrm>
            <a:off x="6008966" y="1846729"/>
            <a:ext cx="5463655" cy="3953434"/>
          </a:xfrm>
        </p:spPr>
        <p:txBody>
          <a:bodyPr anchor="t"/>
          <a:lstStyle>
            <a:lvl1pPr marL="0" indent="0" algn="ctr">
              <a:buNone/>
              <a:defRPr sz="1800">
                <a:solidFill>
                  <a:schemeClr val="tx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2" name="Title 1">
            <a:extLst>
              <a:ext uri="{FF2B5EF4-FFF2-40B4-BE49-F238E27FC236}">
                <a16:creationId xmlns:a16="http://schemas.microsoft.com/office/drawing/2014/main" id="{1E0ADE0A-0058-F840-B5C2-8007274D77F5}"/>
              </a:ext>
            </a:extLst>
          </p:cNvPr>
          <p:cNvSpPr>
            <a:spLocks noGrp="1"/>
          </p:cNvSpPr>
          <p:nvPr>
            <p:ph type="title" hasCustomPrompt="1"/>
          </p:nvPr>
        </p:nvSpPr>
        <p:spPr>
          <a:xfrm>
            <a:off x="627854" y="589218"/>
            <a:ext cx="10326658" cy="467226"/>
          </a:xfrm>
        </p:spPr>
        <p:txBody>
          <a:bodyPr anchor="b"/>
          <a:lstStyle>
            <a:lvl1pPr>
              <a:defRPr sz="2400" b="1">
                <a:solidFill>
                  <a:schemeClr val="accent1"/>
                </a:solidFill>
              </a:defRPr>
            </a:lvl1pPr>
          </a:lstStyle>
          <a:p>
            <a:r>
              <a:rPr lang="en-US" dirty="0"/>
              <a:t>Heading</a:t>
            </a:r>
          </a:p>
        </p:txBody>
      </p:sp>
      <p:sp>
        <p:nvSpPr>
          <p:cNvPr id="13" name="Text Placeholder 2">
            <a:extLst>
              <a:ext uri="{FF2B5EF4-FFF2-40B4-BE49-F238E27FC236}">
                <a16:creationId xmlns:a16="http://schemas.microsoft.com/office/drawing/2014/main" id="{C88A8D42-146D-E24F-BAAC-E035BD58A1AC}"/>
              </a:ext>
            </a:extLst>
          </p:cNvPr>
          <p:cNvSpPr>
            <a:spLocks noGrp="1"/>
          </p:cNvSpPr>
          <p:nvPr>
            <p:ph type="body" idx="12" hasCustomPrompt="1"/>
          </p:nvPr>
        </p:nvSpPr>
        <p:spPr>
          <a:xfrm>
            <a:off x="1478598" y="2182197"/>
            <a:ext cx="4213990" cy="3359257"/>
          </a:xfrm>
        </p:spPr>
        <p:txBody>
          <a:bodyPr tIns="0"/>
          <a:lstStyle>
            <a:lvl1pPr marL="0" indent="0">
              <a:lnSpc>
                <a:spcPct val="100000"/>
              </a:lnSpc>
              <a:spcBef>
                <a:spcPts val="500"/>
              </a:spcBef>
              <a:spcAft>
                <a:spcPts val="1500"/>
              </a:spcAft>
              <a:buFont typeface="Arial" panose="020B0604020202020204" pitchFamily="34" charset="0"/>
              <a:buNone/>
              <a:defRPr lang="en-AU" sz="1500" smtClean="0">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text</a:t>
            </a:r>
            <a:endParaRPr lang="en-AU" dirty="0">
              <a:effectLst/>
              <a:latin typeface="Helvetica" pitchFamily="2" charset="0"/>
            </a:endParaRPr>
          </a:p>
        </p:txBody>
      </p:sp>
      <p:sp>
        <p:nvSpPr>
          <p:cNvPr id="9" name="Text Placeholder 2">
            <a:extLst>
              <a:ext uri="{FF2B5EF4-FFF2-40B4-BE49-F238E27FC236}">
                <a16:creationId xmlns:a16="http://schemas.microsoft.com/office/drawing/2014/main" id="{1B0CD470-0980-9846-9280-4B88DEA185B2}"/>
              </a:ext>
            </a:extLst>
          </p:cNvPr>
          <p:cNvSpPr>
            <a:spLocks noGrp="1"/>
          </p:cNvSpPr>
          <p:nvPr>
            <p:ph type="body" idx="1" hasCustomPrompt="1"/>
          </p:nvPr>
        </p:nvSpPr>
        <p:spPr>
          <a:xfrm>
            <a:off x="636266" y="1137921"/>
            <a:ext cx="10327569" cy="589218"/>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Subheading</a:t>
            </a:r>
          </a:p>
        </p:txBody>
      </p:sp>
      <p:pic>
        <p:nvPicPr>
          <p:cNvPr id="6" name="Picture 5">
            <a:extLst>
              <a:ext uri="{FF2B5EF4-FFF2-40B4-BE49-F238E27FC236}">
                <a16:creationId xmlns:a16="http://schemas.microsoft.com/office/drawing/2014/main" id="{937501CE-2B8C-9147-A765-4D4D0CD0DB6A}"/>
              </a:ext>
            </a:extLst>
          </p:cNvPr>
          <p:cNvPicPr>
            <a:picLocks noChangeAspect="1"/>
          </p:cNvPicPr>
          <p:nvPr userDrawn="1"/>
        </p:nvPicPr>
        <p:blipFill>
          <a:blip r:embed="rId2"/>
          <a:stretch>
            <a:fillRect/>
          </a:stretch>
        </p:blipFill>
        <p:spPr>
          <a:xfrm>
            <a:off x="716479" y="6122499"/>
            <a:ext cx="10756142" cy="406659"/>
          </a:xfrm>
          <a:prstGeom prst="rect">
            <a:avLst/>
          </a:prstGeom>
        </p:spPr>
      </p:pic>
      <p:pic>
        <p:nvPicPr>
          <p:cNvPr id="14" name="Picture 13">
            <a:extLst>
              <a:ext uri="{FF2B5EF4-FFF2-40B4-BE49-F238E27FC236}">
                <a16:creationId xmlns:a16="http://schemas.microsoft.com/office/drawing/2014/main" id="{13DC2E27-8F05-C040-A05C-D8E2B79274C2}"/>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60286" y="6188125"/>
            <a:ext cx="663137" cy="282186"/>
          </a:xfrm>
          <a:prstGeom prst="rect">
            <a:avLst/>
          </a:prstGeom>
        </p:spPr>
      </p:pic>
    </p:spTree>
    <p:extLst>
      <p:ext uri="{BB962C8B-B14F-4D97-AF65-F5344CB8AC3E}">
        <p14:creationId xmlns:p14="http://schemas.microsoft.com/office/powerpoint/2010/main" val="763310955"/>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Layout 4">
    <p:bg>
      <p:bgRef idx="1001">
        <a:schemeClr val="bg1"/>
      </p:bgRef>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E0ADE0A-0058-F840-B5C2-8007274D77F5}"/>
              </a:ext>
            </a:extLst>
          </p:cNvPr>
          <p:cNvSpPr>
            <a:spLocks noGrp="1"/>
          </p:cNvSpPr>
          <p:nvPr>
            <p:ph type="title" hasCustomPrompt="1"/>
          </p:nvPr>
        </p:nvSpPr>
        <p:spPr>
          <a:xfrm>
            <a:off x="627854" y="589218"/>
            <a:ext cx="10326658" cy="467226"/>
          </a:xfrm>
        </p:spPr>
        <p:txBody>
          <a:bodyPr anchor="b"/>
          <a:lstStyle>
            <a:lvl1pPr>
              <a:defRPr sz="2400" b="1">
                <a:solidFill>
                  <a:schemeClr val="accent1"/>
                </a:solidFill>
              </a:defRPr>
            </a:lvl1pPr>
          </a:lstStyle>
          <a:p>
            <a:r>
              <a:rPr lang="en-US" dirty="0"/>
              <a:t>Heading</a:t>
            </a:r>
          </a:p>
        </p:txBody>
      </p:sp>
      <p:sp>
        <p:nvSpPr>
          <p:cNvPr id="9" name="Text Placeholder 2">
            <a:extLst>
              <a:ext uri="{FF2B5EF4-FFF2-40B4-BE49-F238E27FC236}">
                <a16:creationId xmlns:a16="http://schemas.microsoft.com/office/drawing/2014/main" id="{1B0CD470-0980-9846-9280-4B88DEA185B2}"/>
              </a:ext>
            </a:extLst>
          </p:cNvPr>
          <p:cNvSpPr>
            <a:spLocks noGrp="1"/>
          </p:cNvSpPr>
          <p:nvPr>
            <p:ph type="body" idx="1" hasCustomPrompt="1"/>
          </p:nvPr>
        </p:nvSpPr>
        <p:spPr>
          <a:xfrm>
            <a:off x="636266" y="1137921"/>
            <a:ext cx="10326658" cy="589218"/>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Subheading</a:t>
            </a:r>
          </a:p>
        </p:txBody>
      </p:sp>
      <p:pic>
        <p:nvPicPr>
          <p:cNvPr id="6" name="Picture 5">
            <a:extLst>
              <a:ext uri="{FF2B5EF4-FFF2-40B4-BE49-F238E27FC236}">
                <a16:creationId xmlns:a16="http://schemas.microsoft.com/office/drawing/2014/main" id="{937501CE-2B8C-9147-A765-4D4D0CD0DB6A}"/>
              </a:ext>
            </a:extLst>
          </p:cNvPr>
          <p:cNvPicPr>
            <a:picLocks noChangeAspect="1"/>
          </p:cNvPicPr>
          <p:nvPr userDrawn="1"/>
        </p:nvPicPr>
        <p:blipFill>
          <a:blip r:embed="rId2"/>
          <a:stretch>
            <a:fillRect/>
          </a:stretch>
        </p:blipFill>
        <p:spPr>
          <a:xfrm>
            <a:off x="716479" y="6122499"/>
            <a:ext cx="10756142" cy="406659"/>
          </a:xfrm>
          <a:prstGeom prst="rect">
            <a:avLst/>
          </a:prstGeom>
        </p:spPr>
      </p:pic>
      <p:pic>
        <p:nvPicPr>
          <p:cNvPr id="14" name="Picture 13">
            <a:extLst>
              <a:ext uri="{FF2B5EF4-FFF2-40B4-BE49-F238E27FC236}">
                <a16:creationId xmlns:a16="http://schemas.microsoft.com/office/drawing/2014/main" id="{13DC2E27-8F05-C040-A05C-D8E2B79274C2}"/>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60286" y="6188125"/>
            <a:ext cx="663137" cy="282186"/>
          </a:xfrm>
          <a:prstGeom prst="rect">
            <a:avLst/>
          </a:prstGeom>
        </p:spPr>
      </p:pic>
    </p:spTree>
    <p:extLst>
      <p:ext uri="{BB962C8B-B14F-4D97-AF65-F5344CB8AC3E}">
        <p14:creationId xmlns:p14="http://schemas.microsoft.com/office/powerpoint/2010/main" val="834846980"/>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982"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lnSpc>
                <a:spcPct val="110000"/>
              </a:lnSpc>
              <a:spcBef>
                <a:spcPts val="0"/>
              </a:spcBef>
              <a:spcAft>
                <a:spcPts val="1200"/>
              </a:spcAft>
              <a:defRPr sz="1585"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4/4/23</a:t>
            </a:fld>
            <a:endParaRPr lang="en-US"/>
          </a:p>
        </p:txBody>
      </p:sp>
      <p:sp>
        <p:nvSpPr>
          <p:cNvPr id="6" name="Holder 6"/>
          <p:cNvSpPr>
            <a:spLocks noGrp="1"/>
          </p:cNvSpPr>
          <p:nvPr>
            <p:ph type="sldNum" sz="quarter" idx="7"/>
          </p:nvPr>
        </p:nvSpPr>
        <p:spPr/>
        <p:txBody>
          <a:bodyPr lIns="0" tIns="0" rIns="0" bIns="0"/>
          <a:lstStyle>
            <a:lvl1pPr>
              <a:defRPr sz="1189" b="0" i="0">
                <a:solidFill>
                  <a:srgbClr val="999999"/>
                </a:solidFill>
                <a:latin typeface="Arial"/>
                <a:cs typeface="Arial"/>
              </a:defRPr>
            </a:lvl1pPr>
          </a:lstStyle>
          <a:p>
            <a:pPr marL="75503">
              <a:spcBef>
                <a:spcPts val="139"/>
              </a:spcBef>
            </a:pPr>
            <a:fld id="{81D60167-4931-47E6-BA6A-407CBD079E47}" type="slidenum">
              <a:rPr lang="en-AU" spc="-10" smtClean="0"/>
              <a:pPr marL="75503">
                <a:spcBef>
                  <a:spcPts val="139"/>
                </a:spcBef>
              </a:pPr>
              <a:t>‹#›</a:t>
            </a:fld>
            <a:r>
              <a:rPr lang="en-AU" spc="-10"/>
              <a:t>/1</a:t>
            </a:r>
            <a:endParaRPr lang="en-AU" spc="-10" dirty="0"/>
          </a:p>
        </p:txBody>
      </p:sp>
    </p:spTree>
    <p:extLst>
      <p:ext uri="{BB962C8B-B14F-4D97-AF65-F5344CB8AC3E}">
        <p14:creationId xmlns:p14="http://schemas.microsoft.com/office/powerpoint/2010/main" val="27105095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C259A-862A-C714-8B37-4C741E00153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F354404A-6330-1D79-193F-67117B5C9C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4" name="Date Placeholder 3">
            <a:extLst>
              <a:ext uri="{FF2B5EF4-FFF2-40B4-BE49-F238E27FC236}">
                <a16:creationId xmlns:a16="http://schemas.microsoft.com/office/drawing/2014/main" id="{B6AEA5DF-5671-B96A-34B9-F29612996E3D}"/>
              </a:ext>
            </a:extLst>
          </p:cNvPr>
          <p:cNvSpPr>
            <a:spLocks noGrp="1"/>
          </p:cNvSpPr>
          <p:nvPr>
            <p:ph type="dt" sz="half" idx="10"/>
          </p:nvPr>
        </p:nvSpPr>
        <p:spPr/>
        <p:txBody>
          <a:bodyPr/>
          <a:lstStyle/>
          <a:p>
            <a:fld id="{6C876AAF-4C5E-E547-8420-8ED8389F8055}" type="datetimeFigureOut">
              <a:rPr lang="en-AU" smtClean="0"/>
              <a:t>4/4/2023</a:t>
            </a:fld>
            <a:endParaRPr lang="en-AU"/>
          </a:p>
        </p:txBody>
      </p:sp>
      <p:sp>
        <p:nvSpPr>
          <p:cNvPr id="5" name="Footer Placeholder 4">
            <a:extLst>
              <a:ext uri="{FF2B5EF4-FFF2-40B4-BE49-F238E27FC236}">
                <a16:creationId xmlns:a16="http://schemas.microsoft.com/office/drawing/2014/main" id="{1A03DA8B-42A5-B989-6F4C-19A3AC2D55E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959936F-8CF8-4D5D-85A8-22C2D218213B}"/>
              </a:ext>
            </a:extLst>
          </p:cNvPr>
          <p:cNvSpPr>
            <a:spLocks noGrp="1"/>
          </p:cNvSpPr>
          <p:nvPr>
            <p:ph type="sldNum" sz="quarter" idx="12"/>
          </p:nvPr>
        </p:nvSpPr>
        <p:spPr/>
        <p:txBody>
          <a:bodyPr/>
          <a:lstStyle/>
          <a:p>
            <a:fld id="{C998949E-BB66-2742-87B9-7A31AE9D54A2}" type="slidenum">
              <a:rPr lang="en-AU" smtClean="0"/>
              <a:t>‹#›</a:t>
            </a:fld>
            <a:endParaRPr lang="en-AU"/>
          </a:p>
        </p:txBody>
      </p:sp>
    </p:spTree>
    <p:extLst>
      <p:ext uri="{BB962C8B-B14F-4D97-AF65-F5344CB8AC3E}">
        <p14:creationId xmlns:p14="http://schemas.microsoft.com/office/powerpoint/2010/main" val="1562151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2">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18520DE-9604-514D-9A44-1CC3729B9F82}"/>
              </a:ext>
            </a:extLst>
          </p:cNvPr>
          <p:cNvSpPr txBox="1"/>
          <p:nvPr userDrawn="1"/>
        </p:nvSpPr>
        <p:spPr>
          <a:xfrm>
            <a:off x="10018207" y="6420897"/>
            <a:ext cx="1748412" cy="246221"/>
          </a:xfrm>
          <a:prstGeom prst="rect">
            <a:avLst/>
          </a:prstGeom>
          <a:noFill/>
        </p:spPr>
        <p:txBody>
          <a:bodyPr wrap="square" rtlCol="0">
            <a:spAutoFit/>
          </a:bodyPr>
          <a:lstStyle/>
          <a:p>
            <a:pPr algn="r"/>
            <a:r>
              <a:rPr lang="en-US" sz="1000" dirty="0">
                <a:solidFill>
                  <a:schemeClr val="bg1"/>
                </a:solidFill>
              </a:rPr>
              <a:t>UTS CRICOS 00099F</a:t>
            </a:r>
          </a:p>
        </p:txBody>
      </p:sp>
      <p:sp>
        <p:nvSpPr>
          <p:cNvPr id="12" name="Title 1">
            <a:extLst>
              <a:ext uri="{FF2B5EF4-FFF2-40B4-BE49-F238E27FC236}">
                <a16:creationId xmlns:a16="http://schemas.microsoft.com/office/drawing/2014/main" id="{1E0ADE0A-0058-F840-B5C2-8007274D77F5}"/>
              </a:ext>
            </a:extLst>
          </p:cNvPr>
          <p:cNvSpPr>
            <a:spLocks noGrp="1"/>
          </p:cNvSpPr>
          <p:nvPr>
            <p:ph type="title" hasCustomPrompt="1"/>
          </p:nvPr>
        </p:nvSpPr>
        <p:spPr>
          <a:xfrm>
            <a:off x="5658416" y="2272421"/>
            <a:ext cx="5113662" cy="1186004"/>
          </a:xfrm>
        </p:spPr>
        <p:txBody>
          <a:bodyPr anchor="b"/>
          <a:lstStyle>
            <a:lvl1pPr>
              <a:defRPr sz="3400" b="1" spc="-30" baseline="0">
                <a:solidFill>
                  <a:schemeClr val="accent2"/>
                </a:solidFill>
              </a:defRPr>
            </a:lvl1pPr>
          </a:lstStyle>
          <a:p>
            <a:r>
              <a:rPr lang="en-US" dirty="0"/>
              <a:t>Title Heading</a:t>
            </a:r>
          </a:p>
        </p:txBody>
      </p:sp>
      <p:sp>
        <p:nvSpPr>
          <p:cNvPr id="13" name="Text Placeholder 2">
            <a:extLst>
              <a:ext uri="{FF2B5EF4-FFF2-40B4-BE49-F238E27FC236}">
                <a16:creationId xmlns:a16="http://schemas.microsoft.com/office/drawing/2014/main" id="{C88A8D42-146D-E24F-BAAC-E035BD58A1AC}"/>
              </a:ext>
            </a:extLst>
          </p:cNvPr>
          <p:cNvSpPr>
            <a:spLocks noGrp="1"/>
          </p:cNvSpPr>
          <p:nvPr>
            <p:ph type="body" idx="12" hasCustomPrompt="1"/>
          </p:nvPr>
        </p:nvSpPr>
        <p:spPr>
          <a:xfrm>
            <a:off x="5658416" y="3745828"/>
            <a:ext cx="5113662" cy="1328416"/>
          </a:xfrm>
        </p:spPr>
        <p:txBody>
          <a:bodyPr/>
          <a:lstStyle>
            <a:lvl1pPr marL="0" indent="0">
              <a:lnSpc>
                <a:spcPct val="100000"/>
              </a:lnSpc>
              <a:spcBef>
                <a:spcPts val="0"/>
              </a:spcBef>
              <a:buNone/>
              <a:defRPr lang="en-AU" sz="2000" smtClean="0">
                <a:solidFill>
                  <a:schemeClr val="tx1">
                    <a:lumMod val="85000"/>
                    <a:lumOff val="15000"/>
                  </a:schemeClr>
                </a:solidFill>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err="1"/>
              <a:t>Ligenimus</a:t>
            </a:r>
            <a:endParaRPr lang="en-GB" dirty="0"/>
          </a:p>
        </p:txBody>
      </p:sp>
      <p:sp>
        <p:nvSpPr>
          <p:cNvPr id="20" name="Picture Placeholder 2">
            <a:extLst>
              <a:ext uri="{FF2B5EF4-FFF2-40B4-BE49-F238E27FC236}">
                <a16:creationId xmlns:a16="http://schemas.microsoft.com/office/drawing/2014/main" id="{6DC7C851-CFFF-5142-B698-9A19B56DBC1A}"/>
              </a:ext>
            </a:extLst>
          </p:cNvPr>
          <p:cNvSpPr>
            <a:spLocks noGrp="1"/>
          </p:cNvSpPr>
          <p:nvPr>
            <p:ph type="pic" idx="10" hasCustomPrompt="1"/>
          </p:nvPr>
        </p:nvSpPr>
        <p:spPr>
          <a:xfrm>
            <a:off x="0" y="0"/>
            <a:ext cx="12191999" cy="6858000"/>
          </a:xfrm>
        </p:spPr>
        <p:txBody>
          <a:bodyPr anchor="t"/>
          <a:lstStyle>
            <a:lvl1pPr marL="0" indent="0" algn="ctr">
              <a:buNone/>
              <a:defRPr sz="2400">
                <a:solidFill>
                  <a:schemeClr val="tx1">
                    <a:lumMod val="95000"/>
                    <a:lumOff val="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image</a:t>
            </a:r>
          </a:p>
        </p:txBody>
      </p:sp>
    </p:spTree>
    <p:extLst>
      <p:ext uri="{BB962C8B-B14F-4D97-AF65-F5344CB8AC3E}">
        <p14:creationId xmlns:p14="http://schemas.microsoft.com/office/powerpoint/2010/main" val="167432137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3">
    <p:bg>
      <p:bgRef idx="1001">
        <a:schemeClr val="bg1"/>
      </p:bgRef>
    </p:bg>
    <p:spTree>
      <p:nvGrpSpPr>
        <p:cNvPr id="1" name=""/>
        <p:cNvGrpSpPr/>
        <p:nvPr/>
      </p:nvGrpSpPr>
      <p:grpSpPr>
        <a:xfrm>
          <a:off x="0" y="0"/>
          <a:ext cx="0" cy="0"/>
          <a:chOff x="0" y="0"/>
          <a:chExt cx="0" cy="0"/>
        </a:xfrm>
      </p:grpSpPr>
      <p:sp>
        <p:nvSpPr>
          <p:cNvPr id="14" name="Picture Placeholder 2">
            <a:extLst>
              <a:ext uri="{FF2B5EF4-FFF2-40B4-BE49-F238E27FC236}">
                <a16:creationId xmlns:a16="http://schemas.microsoft.com/office/drawing/2014/main" id="{1CDC8335-2624-9446-A90D-6DDFCA9AC2FF}"/>
              </a:ext>
            </a:extLst>
          </p:cNvPr>
          <p:cNvSpPr>
            <a:spLocks noGrp="1"/>
          </p:cNvSpPr>
          <p:nvPr>
            <p:ph type="pic" idx="10" hasCustomPrompt="1"/>
          </p:nvPr>
        </p:nvSpPr>
        <p:spPr>
          <a:xfrm>
            <a:off x="0" y="0"/>
            <a:ext cx="12191999" cy="6858000"/>
          </a:xfrm>
        </p:spPr>
        <p:txBody>
          <a:bodyPr anchor="t"/>
          <a:lstStyle>
            <a:lvl1pPr marL="0" indent="0" algn="ctr">
              <a:buNone/>
              <a:defRPr sz="2400">
                <a:solidFill>
                  <a:schemeClr val="tx1">
                    <a:lumMod val="95000"/>
                    <a:lumOff val="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image</a:t>
            </a:r>
          </a:p>
        </p:txBody>
      </p:sp>
      <p:sp>
        <p:nvSpPr>
          <p:cNvPr id="12" name="Title 1">
            <a:extLst>
              <a:ext uri="{FF2B5EF4-FFF2-40B4-BE49-F238E27FC236}">
                <a16:creationId xmlns:a16="http://schemas.microsoft.com/office/drawing/2014/main" id="{1E0ADE0A-0058-F840-B5C2-8007274D77F5}"/>
              </a:ext>
            </a:extLst>
          </p:cNvPr>
          <p:cNvSpPr>
            <a:spLocks noGrp="1"/>
          </p:cNvSpPr>
          <p:nvPr>
            <p:ph type="title" hasCustomPrompt="1"/>
          </p:nvPr>
        </p:nvSpPr>
        <p:spPr>
          <a:xfrm>
            <a:off x="7535118" y="2181652"/>
            <a:ext cx="4232797" cy="1247348"/>
          </a:xfrm>
        </p:spPr>
        <p:txBody>
          <a:bodyPr anchor="t"/>
          <a:lstStyle>
            <a:lvl1pPr>
              <a:defRPr sz="3400" b="1" spc="-30" baseline="0">
                <a:solidFill>
                  <a:schemeClr val="tx1">
                    <a:lumMod val="85000"/>
                    <a:lumOff val="15000"/>
                  </a:schemeClr>
                </a:solidFill>
              </a:defRPr>
            </a:lvl1pPr>
          </a:lstStyle>
          <a:p>
            <a:r>
              <a:rPr lang="en-US" dirty="0"/>
              <a:t>Title Heading</a:t>
            </a:r>
          </a:p>
        </p:txBody>
      </p:sp>
      <p:sp>
        <p:nvSpPr>
          <p:cNvPr id="13" name="Text Placeholder 2">
            <a:extLst>
              <a:ext uri="{FF2B5EF4-FFF2-40B4-BE49-F238E27FC236}">
                <a16:creationId xmlns:a16="http://schemas.microsoft.com/office/drawing/2014/main" id="{C88A8D42-146D-E24F-BAAC-E035BD58A1AC}"/>
              </a:ext>
            </a:extLst>
          </p:cNvPr>
          <p:cNvSpPr>
            <a:spLocks noGrp="1"/>
          </p:cNvSpPr>
          <p:nvPr>
            <p:ph type="body" idx="12" hasCustomPrompt="1"/>
          </p:nvPr>
        </p:nvSpPr>
        <p:spPr>
          <a:xfrm>
            <a:off x="7535118" y="3429000"/>
            <a:ext cx="4232797" cy="2185163"/>
          </a:xfrm>
        </p:spPr>
        <p:txBody>
          <a:bodyPr/>
          <a:lstStyle>
            <a:lvl1pPr marL="0" indent="0">
              <a:lnSpc>
                <a:spcPct val="100000"/>
              </a:lnSpc>
              <a:spcBef>
                <a:spcPts val="0"/>
              </a:spcBef>
              <a:buNone/>
              <a:defRPr lang="en-AU" sz="2000" smtClean="0">
                <a:solidFill>
                  <a:schemeClr val="tx1">
                    <a:lumMod val="85000"/>
                    <a:lumOff val="15000"/>
                  </a:schemeClr>
                </a:solidFill>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err="1"/>
              <a:t>Ligenimus</a:t>
            </a:r>
            <a:endParaRPr lang="en-GB" dirty="0"/>
          </a:p>
        </p:txBody>
      </p:sp>
      <p:sp>
        <p:nvSpPr>
          <p:cNvPr id="6" name="TextBox 5">
            <a:extLst>
              <a:ext uri="{FF2B5EF4-FFF2-40B4-BE49-F238E27FC236}">
                <a16:creationId xmlns:a16="http://schemas.microsoft.com/office/drawing/2014/main" id="{5D0D74A7-5BDD-6A4F-B249-910440AD9E9A}"/>
              </a:ext>
            </a:extLst>
          </p:cNvPr>
          <p:cNvSpPr txBox="1"/>
          <p:nvPr userDrawn="1"/>
        </p:nvSpPr>
        <p:spPr>
          <a:xfrm>
            <a:off x="619685" y="6420897"/>
            <a:ext cx="1748412" cy="246221"/>
          </a:xfrm>
          <a:prstGeom prst="rect">
            <a:avLst/>
          </a:prstGeom>
          <a:noFill/>
        </p:spPr>
        <p:txBody>
          <a:bodyPr wrap="square" rtlCol="0">
            <a:spAutoFit/>
          </a:bodyPr>
          <a:lstStyle/>
          <a:p>
            <a:pPr algn="l"/>
            <a:r>
              <a:rPr lang="en-US" sz="1000" dirty="0">
                <a:solidFill>
                  <a:schemeClr val="bg1"/>
                </a:solidFill>
              </a:rPr>
              <a:t>UTS CRICOS 00099F</a:t>
            </a:r>
          </a:p>
        </p:txBody>
      </p:sp>
      <p:pic>
        <p:nvPicPr>
          <p:cNvPr id="8" name="Picture 7">
            <a:extLst>
              <a:ext uri="{FF2B5EF4-FFF2-40B4-BE49-F238E27FC236}">
                <a16:creationId xmlns:a16="http://schemas.microsoft.com/office/drawing/2014/main" id="{D9A5829D-0D3F-904D-9EA2-9538BC4D257E}"/>
              </a:ext>
            </a:extLst>
          </p:cNvPr>
          <p:cNvPicPr>
            <a:picLocks noChangeAspect="1"/>
          </p:cNvPicPr>
          <p:nvPr userDrawn="1"/>
        </p:nvPicPr>
        <p:blipFill>
          <a:blip r:embed="rId2"/>
          <a:stretch>
            <a:fillRect/>
          </a:stretch>
        </p:blipFill>
        <p:spPr>
          <a:xfrm>
            <a:off x="630670" y="634393"/>
            <a:ext cx="714116" cy="682518"/>
          </a:xfrm>
          <a:prstGeom prst="rect">
            <a:avLst/>
          </a:prstGeom>
        </p:spPr>
      </p:pic>
    </p:spTree>
    <p:extLst>
      <p:ext uri="{BB962C8B-B14F-4D97-AF65-F5344CB8AC3E}">
        <p14:creationId xmlns:p14="http://schemas.microsoft.com/office/powerpoint/2010/main" val="59912374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4">
    <p:bg>
      <p:bgRef idx="1001">
        <a:schemeClr val="bg1"/>
      </p:bgRef>
    </p:bg>
    <p:spTree>
      <p:nvGrpSpPr>
        <p:cNvPr id="1" name=""/>
        <p:cNvGrpSpPr/>
        <p:nvPr/>
      </p:nvGrpSpPr>
      <p:grpSpPr>
        <a:xfrm>
          <a:off x="0" y="0"/>
          <a:ext cx="0" cy="0"/>
          <a:chOff x="0" y="0"/>
          <a:chExt cx="0" cy="0"/>
        </a:xfrm>
      </p:grpSpPr>
      <p:sp>
        <p:nvSpPr>
          <p:cNvPr id="19" name="Picture Placeholder 2">
            <a:extLst>
              <a:ext uri="{FF2B5EF4-FFF2-40B4-BE49-F238E27FC236}">
                <a16:creationId xmlns:a16="http://schemas.microsoft.com/office/drawing/2014/main" id="{A3F461D9-7978-1349-866D-E5697B7D998A}"/>
              </a:ext>
            </a:extLst>
          </p:cNvPr>
          <p:cNvSpPr>
            <a:spLocks noGrp="1"/>
          </p:cNvSpPr>
          <p:nvPr>
            <p:ph type="pic" idx="10" hasCustomPrompt="1"/>
          </p:nvPr>
        </p:nvSpPr>
        <p:spPr>
          <a:xfrm>
            <a:off x="0" y="0"/>
            <a:ext cx="12191999" cy="6858000"/>
          </a:xfrm>
        </p:spPr>
        <p:txBody>
          <a:bodyPr anchor="t"/>
          <a:lstStyle>
            <a:lvl1pPr marL="0" indent="0" algn="ctr">
              <a:buNone/>
              <a:defRPr sz="2400">
                <a:solidFill>
                  <a:schemeClr val="tx1">
                    <a:lumMod val="95000"/>
                    <a:lumOff val="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image</a:t>
            </a:r>
          </a:p>
        </p:txBody>
      </p:sp>
      <p:sp>
        <p:nvSpPr>
          <p:cNvPr id="6" name="TextBox 5">
            <a:extLst>
              <a:ext uri="{FF2B5EF4-FFF2-40B4-BE49-F238E27FC236}">
                <a16:creationId xmlns:a16="http://schemas.microsoft.com/office/drawing/2014/main" id="{02A1FD67-3299-CA49-B972-E63A734FFB5E}"/>
              </a:ext>
            </a:extLst>
          </p:cNvPr>
          <p:cNvSpPr txBox="1"/>
          <p:nvPr userDrawn="1"/>
        </p:nvSpPr>
        <p:spPr>
          <a:xfrm>
            <a:off x="10018207" y="6420897"/>
            <a:ext cx="1748412" cy="246221"/>
          </a:xfrm>
          <a:prstGeom prst="rect">
            <a:avLst/>
          </a:prstGeom>
          <a:noFill/>
        </p:spPr>
        <p:txBody>
          <a:bodyPr wrap="square" rtlCol="0">
            <a:spAutoFit/>
          </a:bodyPr>
          <a:lstStyle/>
          <a:p>
            <a:pPr algn="r"/>
            <a:r>
              <a:rPr lang="en-US" sz="1000" dirty="0">
                <a:solidFill>
                  <a:schemeClr val="bg1"/>
                </a:solidFill>
              </a:rPr>
              <a:t>UTS CRICOS 00099F</a:t>
            </a:r>
          </a:p>
        </p:txBody>
      </p:sp>
      <p:pic>
        <p:nvPicPr>
          <p:cNvPr id="9" name="Picture 8">
            <a:extLst>
              <a:ext uri="{FF2B5EF4-FFF2-40B4-BE49-F238E27FC236}">
                <a16:creationId xmlns:a16="http://schemas.microsoft.com/office/drawing/2014/main" id="{A3F084B7-6B12-EB47-8096-902B752E3ABC}"/>
              </a:ext>
            </a:extLst>
          </p:cNvPr>
          <p:cNvPicPr>
            <a:picLocks noChangeAspect="1"/>
          </p:cNvPicPr>
          <p:nvPr userDrawn="1"/>
        </p:nvPicPr>
        <p:blipFill>
          <a:blip r:embed="rId2"/>
          <a:stretch>
            <a:fillRect/>
          </a:stretch>
        </p:blipFill>
        <p:spPr>
          <a:xfrm>
            <a:off x="630670" y="634393"/>
            <a:ext cx="714116" cy="682518"/>
          </a:xfrm>
          <a:prstGeom prst="rect">
            <a:avLst/>
          </a:prstGeom>
        </p:spPr>
      </p:pic>
      <p:sp>
        <p:nvSpPr>
          <p:cNvPr id="2" name="Title 1"/>
          <p:cNvSpPr>
            <a:spLocks noGrp="1"/>
          </p:cNvSpPr>
          <p:nvPr>
            <p:ph type="ctrTitle" hasCustomPrompt="1"/>
          </p:nvPr>
        </p:nvSpPr>
        <p:spPr>
          <a:xfrm>
            <a:off x="6112788" y="2382129"/>
            <a:ext cx="4814292" cy="1157029"/>
          </a:xfrm>
        </p:spPr>
        <p:txBody>
          <a:bodyPr anchor="ctr">
            <a:noAutofit/>
          </a:bodyPr>
          <a:lstStyle>
            <a:lvl1pPr algn="l">
              <a:defRPr lang="en-AU" sz="3400" b="1" spc="-30" baseline="0" smtClean="0">
                <a:solidFill>
                  <a:schemeClr val="accent1"/>
                </a:solidFill>
                <a:effectLst/>
                <a:latin typeface="Arial" panose="020B0604020202020204" pitchFamily="34" charset="0"/>
                <a:cs typeface="Arial" panose="020B0604020202020204" pitchFamily="34" charset="0"/>
              </a:defRPr>
            </a:lvl1pPr>
          </a:lstStyle>
          <a:p>
            <a:r>
              <a:rPr lang="en-US" dirty="0"/>
              <a:t>Title Heading</a:t>
            </a:r>
            <a:endParaRPr lang="en-AU" dirty="0">
              <a:solidFill>
                <a:srgbClr val="FFFFFF"/>
              </a:solidFill>
              <a:effectLst/>
              <a:latin typeface="Helvetica" pitchFamily="2" charset="0"/>
            </a:endParaRPr>
          </a:p>
        </p:txBody>
      </p:sp>
      <p:sp>
        <p:nvSpPr>
          <p:cNvPr id="13" name="Text Placeholder 2">
            <a:extLst>
              <a:ext uri="{FF2B5EF4-FFF2-40B4-BE49-F238E27FC236}">
                <a16:creationId xmlns:a16="http://schemas.microsoft.com/office/drawing/2014/main" id="{DF3B029A-70EF-BD40-862C-C1426A0C7BDF}"/>
              </a:ext>
            </a:extLst>
          </p:cNvPr>
          <p:cNvSpPr>
            <a:spLocks noGrp="1"/>
          </p:cNvSpPr>
          <p:nvPr>
            <p:ph type="body" idx="12" hasCustomPrompt="1"/>
          </p:nvPr>
        </p:nvSpPr>
        <p:spPr>
          <a:xfrm>
            <a:off x="7308489" y="3494333"/>
            <a:ext cx="4018641" cy="1329128"/>
          </a:xfrm>
        </p:spPr>
        <p:txBody>
          <a:bodyPr/>
          <a:lstStyle>
            <a:lvl1pPr marL="0" indent="0">
              <a:lnSpc>
                <a:spcPct val="100000"/>
              </a:lnSpc>
              <a:spcBef>
                <a:spcPts val="0"/>
              </a:spcBef>
              <a:buNone/>
              <a:defRPr lang="en-AU" sz="2000" smtClean="0">
                <a:solidFill>
                  <a:schemeClr val="tx1">
                    <a:lumMod val="85000"/>
                    <a:lumOff val="15000"/>
                  </a:schemeClr>
                </a:solidFill>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err="1"/>
              <a:t>Ligenimus</a:t>
            </a:r>
            <a:endParaRPr lang="en-GB" dirty="0"/>
          </a:p>
        </p:txBody>
      </p:sp>
    </p:spTree>
    <p:extLst>
      <p:ext uri="{BB962C8B-B14F-4D97-AF65-F5344CB8AC3E}">
        <p14:creationId xmlns:p14="http://schemas.microsoft.com/office/powerpoint/2010/main" val="399370129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5">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285B35B0-7E16-6347-9ABB-1E71DBC12D5C}"/>
              </a:ext>
            </a:extLst>
          </p:cNvPr>
          <p:cNvSpPr>
            <a:spLocks noGrp="1"/>
          </p:cNvSpPr>
          <p:nvPr>
            <p:ph type="pic" idx="10" hasCustomPrompt="1"/>
          </p:nvPr>
        </p:nvSpPr>
        <p:spPr>
          <a:xfrm>
            <a:off x="-1" y="0"/>
            <a:ext cx="6391175" cy="6858000"/>
          </a:xfrm>
        </p:spPr>
        <p:txBody>
          <a:bodyPr anchor="ctr"/>
          <a:lstStyle>
            <a:lvl1pPr marL="0" indent="0" algn="ctr">
              <a:buNone/>
              <a:defRPr sz="2400">
                <a:solidFill>
                  <a:schemeClr val="tx1">
                    <a:lumMod val="95000"/>
                    <a:lumOff val="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image</a:t>
            </a:r>
          </a:p>
        </p:txBody>
      </p:sp>
      <p:sp>
        <p:nvSpPr>
          <p:cNvPr id="6" name="TextBox 5">
            <a:extLst>
              <a:ext uri="{FF2B5EF4-FFF2-40B4-BE49-F238E27FC236}">
                <a16:creationId xmlns:a16="http://schemas.microsoft.com/office/drawing/2014/main" id="{D33B5CED-F544-F742-9789-3164A6A500D5}"/>
              </a:ext>
            </a:extLst>
          </p:cNvPr>
          <p:cNvSpPr txBox="1"/>
          <p:nvPr userDrawn="1"/>
        </p:nvSpPr>
        <p:spPr>
          <a:xfrm>
            <a:off x="10018207" y="6420897"/>
            <a:ext cx="1748412" cy="246221"/>
          </a:xfrm>
          <a:prstGeom prst="rect">
            <a:avLst/>
          </a:prstGeom>
          <a:noFill/>
        </p:spPr>
        <p:txBody>
          <a:bodyPr wrap="square" rtlCol="0">
            <a:spAutoFit/>
          </a:bodyPr>
          <a:lstStyle/>
          <a:p>
            <a:pPr algn="r"/>
            <a:r>
              <a:rPr lang="en-US" sz="1000" dirty="0">
                <a:solidFill>
                  <a:schemeClr val="bg2"/>
                </a:solidFill>
              </a:rPr>
              <a:t>UTS CRICOS 00099F</a:t>
            </a:r>
          </a:p>
        </p:txBody>
      </p:sp>
      <p:sp>
        <p:nvSpPr>
          <p:cNvPr id="2" name="Title 1"/>
          <p:cNvSpPr>
            <a:spLocks noGrp="1"/>
          </p:cNvSpPr>
          <p:nvPr>
            <p:ph type="ctrTitle" hasCustomPrompt="1"/>
          </p:nvPr>
        </p:nvSpPr>
        <p:spPr>
          <a:xfrm>
            <a:off x="7120890" y="3301566"/>
            <a:ext cx="5071110" cy="1201854"/>
          </a:xfrm>
        </p:spPr>
        <p:txBody>
          <a:bodyPr anchor="b">
            <a:noAutofit/>
          </a:bodyPr>
          <a:lstStyle>
            <a:lvl1pPr algn="l">
              <a:defRPr lang="en-AU" sz="3400" b="1" spc="-30" baseline="0" smtClean="0">
                <a:solidFill>
                  <a:schemeClr val="tx1">
                    <a:lumMod val="85000"/>
                    <a:lumOff val="15000"/>
                  </a:schemeClr>
                </a:solidFill>
                <a:effectLst/>
                <a:latin typeface="Arial" panose="020B0604020202020204" pitchFamily="34" charset="0"/>
                <a:cs typeface="Arial" panose="020B0604020202020204" pitchFamily="34" charset="0"/>
              </a:defRPr>
            </a:lvl1pPr>
          </a:lstStyle>
          <a:p>
            <a:r>
              <a:rPr lang="en-US" dirty="0"/>
              <a:t>Title Heading</a:t>
            </a:r>
            <a:endParaRPr lang="en-AU" dirty="0">
              <a:solidFill>
                <a:srgbClr val="FFFFFF"/>
              </a:solidFill>
              <a:effectLst/>
              <a:latin typeface="Helvetica" pitchFamily="2" charset="0"/>
            </a:endParaRPr>
          </a:p>
        </p:txBody>
      </p:sp>
      <p:sp>
        <p:nvSpPr>
          <p:cNvPr id="3" name="Subtitle 2"/>
          <p:cNvSpPr>
            <a:spLocks noGrp="1"/>
          </p:cNvSpPr>
          <p:nvPr>
            <p:ph type="subTitle" idx="1" hasCustomPrompt="1"/>
          </p:nvPr>
        </p:nvSpPr>
        <p:spPr>
          <a:xfrm>
            <a:off x="7120890" y="4670298"/>
            <a:ext cx="5071110" cy="1483672"/>
          </a:xfrm>
        </p:spPr>
        <p:txBody>
          <a:bodyPr>
            <a:noAutofit/>
          </a:bodyPr>
          <a:lstStyle>
            <a:lvl1pPr marL="0" indent="0" algn="l">
              <a:lnSpc>
                <a:spcPct val="100000"/>
              </a:lnSpc>
              <a:spcBef>
                <a:spcPts val="0"/>
              </a:spcBef>
              <a:buNone/>
              <a:defRPr lang="en-AU" sz="2000" smtClean="0">
                <a:solidFill>
                  <a:schemeClr val="tx1">
                    <a:lumMod val="85000"/>
                    <a:lumOff val="15000"/>
                  </a:schemeClr>
                </a:solidFill>
                <a:effectLst/>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err="1"/>
              <a:t>Ligenimus</a:t>
            </a:r>
            <a:endParaRPr lang="en-US" dirty="0"/>
          </a:p>
        </p:txBody>
      </p:sp>
    </p:spTree>
    <p:extLst>
      <p:ext uri="{BB962C8B-B14F-4D97-AF65-F5344CB8AC3E}">
        <p14:creationId xmlns:p14="http://schemas.microsoft.com/office/powerpoint/2010/main" val="258885206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6">
    <p:bg>
      <p:bgRef idx="1001">
        <a:schemeClr val="bg2"/>
      </p:bgRef>
    </p:bg>
    <p:spTree>
      <p:nvGrpSpPr>
        <p:cNvPr id="1" name=""/>
        <p:cNvGrpSpPr/>
        <p:nvPr/>
      </p:nvGrpSpPr>
      <p:grpSpPr>
        <a:xfrm>
          <a:off x="0" y="0"/>
          <a:ext cx="0" cy="0"/>
          <a:chOff x="0" y="0"/>
          <a:chExt cx="0" cy="0"/>
        </a:xfrm>
      </p:grpSpPr>
      <p:sp>
        <p:nvSpPr>
          <p:cNvPr id="14" name="Picture Placeholder 2">
            <a:extLst>
              <a:ext uri="{FF2B5EF4-FFF2-40B4-BE49-F238E27FC236}">
                <a16:creationId xmlns:a16="http://schemas.microsoft.com/office/drawing/2014/main" id="{EA0ED4D8-6F83-E64C-B78D-18D8732B4209}"/>
              </a:ext>
            </a:extLst>
          </p:cNvPr>
          <p:cNvSpPr>
            <a:spLocks noGrp="1"/>
          </p:cNvSpPr>
          <p:nvPr>
            <p:ph type="pic" idx="10" hasCustomPrompt="1"/>
          </p:nvPr>
        </p:nvSpPr>
        <p:spPr>
          <a:xfrm>
            <a:off x="-1191188" y="-766482"/>
            <a:ext cx="6561492" cy="6561492"/>
          </a:xfrm>
        </p:spPr>
        <p:txBody>
          <a:bodyPr anchor="ctr"/>
          <a:lstStyle>
            <a:lvl1pPr marL="0" indent="0" algn="ctr">
              <a:buNone/>
              <a:defRPr sz="2400">
                <a:solidFill>
                  <a:schemeClr val="tx1">
                    <a:lumMod val="95000"/>
                    <a:lumOff val="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image</a:t>
            </a:r>
          </a:p>
        </p:txBody>
      </p:sp>
      <p:sp>
        <p:nvSpPr>
          <p:cNvPr id="12" name="Title 1">
            <a:extLst>
              <a:ext uri="{FF2B5EF4-FFF2-40B4-BE49-F238E27FC236}">
                <a16:creationId xmlns:a16="http://schemas.microsoft.com/office/drawing/2014/main" id="{1E0ADE0A-0058-F840-B5C2-8007274D77F5}"/>
              </a:ext>
            </a:extLst>
          </p:cNvPr>
          <p:cNvSpPr>
            <a:spLocks noGrp="1"/>
          </p:cNvSpPr>
          <p:nvPr>
            <p:ph type="title" hasCustomPrompt="1"/>
          </p:nvPr>
        </p:nvSpPr>
        <p:spPr>
          <a:xfrm>
            <a:off x="6146999" y="3036761"/>
            <a:ext cx="5592436" cy="1220142"/>
          </a:xfrm>
        </p:spPr>
        <p:txBody>
          <a:bodyPr anchor="b"/>
          <a:lstStyle>
            <a:lvl1pPr>
              <a:defRPr sz="3400" b="1" spc="-30" baseline="0">
                <a:solidFill>
                  <a:schemeClr val="accent2"/>
                </a:solidFill>
              </a:defRPr>
            </a:lvl1pPr>
          </a:lstStyle>
          <a:p>
            <a:r>
              <a:rPr lang="en-US" dirty="0"/>
              <a:t>Title Heading</a:t>
            </a:r>
          </a:p>
        </p:txBody>
      </p:sp>
      <p:sp>
        <p:nvSpPr>
          <p:cNvPr id="13" name="Text Placeholder 2">
            <a:extLst>
              <a:ext uri="{FF2B5EF4-FFF2-40B4-BE49-F238E27FC236}">
                <a16:creationId xmlns:a16="http://schemas.microsoft.com/office/drawing/2014/main" id="{C88A8D42-146D-E24F-BAAC-E035BD58A1AC}"/>
              </a:ext>
            </a:extLst>
          </p:cNvPr>
          <p:cNvSpPr>
            <a:spLocks noGrp="1"/>
          </p:cNvSpPr>
          <p:nvPr>
            <p:ph type="body" idx="12" hasCustomPrompt="1"/>
          </p:nvPr>
        </p:nvSpPr>
        <p:spPr>
          <a:xfrm>
            <a:off x="6158429" y="4663440"/>
            <a:ext cx="5592436" cy="1762622"/>
          </a:xfrm>
        </p:spPr>
        <p:txBody>
          <a:bodyPr/>
          <a:lstStyle>
            <a:lvl1pPr marL="0" indent="0">
              <a:lnSpc>
                <a:spcPct val="100000"/>
              </a:lnSpc>
              <a:spcBef>
                <a:spcPts val="0"/>
              </a:spcBef>
              <a:buNone/>
              <a:defRPr lang="en-AU" sz="2000" smtClean="0">
                <a:solidFill>
                  <a:schemeClr val="tx1"/>
                </a:solidFill>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err="1"/>
              <a:t>Ligenimus</a:t>
            </a:r>
            <a:endParaRPr lang="en-GB" dirty="0"/>
          </a:p>
        </p:txBody>
      </p:sp>
      <p:sp>
        <p:nvSpPr>
          <p:cNvPr id="9" name="TextBox 8">
            <a:extLst>
              <a:ext uri="{FF2B5EF4-FFF2-40B4-BE49-F238E27FC236}">
                <a16:creationId xmlns:a16="http://schemas.microsoft.com/office/drawing/2014/main" id="{8CF341A3-F22A-8F43-98A2-33A1DF177A05}"/>
              </a:ext>
            </a:extLst>
          </p:cNvPr>
          <p:cNvSpPr txBox="1"/>
          <p:nvPr userDrawn="1"/>
        </p:nvSpPr>
        <p:spPr>
          <a:xfrm>
            <a:off x="10018207" y="6420897"/>
            <a:ext cx="1748412" cy="246221"/>
          </a:xfrm>
          <a:prstGeom prst="rect">
            <a:avLst/>
          </a:prstGeom>
          <a:noFill/>
        </p:spPr>
        <p:txBody>
          <a:bodyPr wrap="square" rtlCol="0">
            <a:spAutoFit/>
          </a:bodyPr>
          <a:lstStyle/>
          <a:p>
            <a:pPr algn="r"/>
            <a:r>
              <a:rPr lang="en-US" sz="1000" dirty="0">
                <a:solidFill>
                  <a:schemeClr val="tx2">
                    <a:lumMod val="50000"/>
                  </a:schemeClr>
                </a:solidFill>
              </a:rPr>
              <a:t>UTS CRICOS 00099F</a:t>
            </a:r>
          </a:p>
        </p:txBody>
      </p:sp>
    </p:spTree>
    <p:extLst>
      <p:ext uri="{BB962C8B-B14F-4D97-AF65-F5344CB8AC3E}">
        <p14:creationId xmlns:p14="http://schemas.microsoft.com/office/powerpoint/2010/main" val="311428424"/>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ver 6">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E0ADE0A-0058-F840-B5C2-8007274D77F5}"/>
              </a:ext>
            </a:extLst>
          </p:cNvPr>
          <p:cNvSpPr>
            <a:spLocks noGrp="1"/>
          </p:cNvSpPr>
          <p:nvPr>
            <p:ph type="title" hasCustomPrompt="1"/>
          </p:nvPr>
        </p:nvSpPr>
        <p:spPr>
          <a:xfrm>
            <a:off x="6146999" y="3036761"/>
            <a:ext cx="5592436" cy="1220142"/>
          </a:xfrm>
        </p:spPr>
        <p:txBody>
          <a:bodyPr anchor="b"/>
          <a:lstStyle>
            <a:lvl1pPr>
              <a:defRPr sz="3400" b="1" spc="-30" baseline="0">
                <a:solidFill>
                  <a:schemeClr val="tx1"/>
                </a:solidFill>
              </a:defRPr>
            </a:lvl1pPr>
          </a:lstStyle>
          <a:p>
            <a:r>
              <a:rPr lang="en-US" dirty="0"/>
              <a:t>Title Heading</a:t>
            </a:r>
          </a:p>
        </p:txBody>
      </p:sp>
      <p:sp>
        <p:nvSpPr>
          <p:cNvPr id="13" name="Text Placeholder 2">
            <a:extLst>
              <a:ext uri="{FF2B5EF4-FFF2-40B4-BE49-F238E27FC236}">
                <a16:creationId xmlns:a16="http://schemas.microsoft.com/office/drawing/2014/main" id="{C88A8D42-146D-E24F-BAAC-E035BD58A1AC}"/>
              </a:ext>
            </a:extLst>
          </p:cNvPr>
          <p:cNvSpPr>
            <a:spLocks noGrp="1"/>
          </p:cNvSpPr>
          <p:nvPr>
            <p:ph type="body" idx="12" hasCustomPrompt="1"/>
          </p:nvPr>
        </p:nvSpPr>
        <p:spPr>
          <a:xfrm>
            <a:off x="6158429" y="4663440"/>
            <a:ext cx="5592436" cy="1762622"/>
          </a:xfrm>
        </p:spPr>
        <p:txBody>
          <a:bodyPr/>
          <a:lstStyle>
            <a:lvl1pPr marL="0" indent="0">
              <a:lnSpc>
                <a:spcPct val="100000"/>
              </a:lnSpc>
              <a:spcBef>
                <a:spcPts val="0"/>
              </a:spcBef>
              <a:buNone/>
              <a:defRPr lang="en-AU" sz="2000" smtClean="0">
                <a:solidFill>
                  <a:schemeClr val="tx1"/>
                </a:solidFill>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err="1"/>
              <a:t>Ligenimus</a:t>
            </a:r>
            <a:endParaRPr lang="en-GB" dirty="0"/>
          </a:p>
        </p:txBody>
      </p:sp>
      <p:sp>
        <p:nvSpPr>
          <p:cNvPr id="9" name="TextBox 8">
            <a:extLst>
              <a:ext uri="{FF2B5EF4-FFF2-40B4-BE49-F238E27FC236}">
                <a16:creationId xmlns:a16="http://schemas.microsoft.com/office/drawing/2014/main" id="{8CF341A3-F22A-8F43-98A2-33A1DF177A05}"/>
              </a:ext>
            </a:extLst>
          </p:cNvPr>
          <p:cNvSpPr txBox="1"/>
          <p:nvPr userDrawn="1"/>
        </p:nvSpPr>
        <p:spPr>
          <a:xfrm>
            <a:off x="10018207" y="6420897"/>
            <a:ext cx="1748412" cy="246221"/>
          </a:xfrm>
          <a:prstGeom prst="rect">
            <a:avLst/>
          </a:prstGeom>
          <a:noFill/>
        </p:spPr>
        <p:txBody>
          <a:bodyPr wrap="square" rtlCol="0">
            <a:spAutoFit/>
          </a:bodyPr>
          <a:lstStyle/>
          <a:p>
            <a:pPr algn="r"/>
            <a:r>
              <a:rPr lang="en-US" sz="1000" dirty="0">
                <a:solidFill>
                  <a:schemeClr val="tx1">
                    <a:lumMod val="85000"/>
                    <a:lumOff val="15000"/>
                  </a:schemeClr>
                </a:solidFill>
              </a:rPr>
              <a:t>UTS CRICOS 00099F</a:t>
            </a:r>
          </a:p>
        </p:txBody>
      </p:sp>
      <p:sp>
        <p:nvSpPr>
          <p:cNvPr id="7" name="Picture Placeholder 2">
            <a:extLst>
              <a:ext uri="{FF2B5EF4-FFF2-40B4-BE49-F238E27FC236}">
                <a16:creationId xmlns:a16="http://schemas.microsoft.com/office/drawing/2014/main" id="{B070798B-3B0A-5948-B421-23D8843BB416}"/>
              </a:ext>
            </a:extLst>
          </p:cNvPr>
          <p:cNvSpPr>
            <a:spLocks noGrp="1"/>
          </p:cNvSpPr>
          <p:nvPr>
            <p:ph type="pic" idx="10" hasCustomPrompt="1"/>
          </p:nvPr>
        </p:nvSpPr>
        <p:spPr>
          <a:xfrm>
            <a:off x="-1191188" y="-766482"/>
            <a:ext cx="6561492" cy="6561492"/>
          </a:xfrm>
        </p:spPr>
        <p:txBody>
          <a:bodyPr anchor="ctr"/>
          <a:lstStyle>
            <a:lvl1pPr marL="0" indent="0" algn="ctr">
              <a:buNone/>
              <a:defRPr sz="2400">
                <a:solidFill>
                  <a:schemeClr val="tx1">
                    <a:lumMod val="95000"/>
                    <a:lumOff val="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image</a:t>
            </a:r>
          </a:p>
        </p:txBody>
      </p:sp>
    </p:spTree>
    <p:extLst>
      <p:ext uri="{BB962C8B-B14F-4D97-AF65-F5344CB8AC3E}">
        <p14:creationId xmlns:p14="http://schemas.microsoft.com/office/powerpoint/2010/main" val="2601354018"/>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ver 7">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16" name="Picture Placeholder 2">
            <a:extLst>
              <a:ext uri="{FF2B5EF4-FFF2-40B4-BE49-F238E27FC236}">
                <a16:creationId xmlns:a16="http://schemas.microsoft.com/office/drawing/2014/main" id="{1895C320-85D8-7946-80F1-AF205B05ECDC}"/>
              </a:ext>
            </a:extLst>
          </p:cNvPr>
          <p:cNvSpPr>
            <a:spLocks noGrp="1"/>
          </p:cNvSpPr>
          <p:nvPr>
            <p:ph type="pic" idx="10" hasCustomPrompt="1"/>
          </p:nvPr>
        </p:nvSpPr>
        <p:spPr>
          <a:xfrm>
            <a:off x="1476397" y="1714500"/>
            <a:ext cx="4117985" cy="4105255"/>
          </a:xfrm>
        </p:spPr>
        <p:txBody>
          <a:bodyPr anchor="t"/>
          <a:lstStyle>
            <a:lvl1pPr marL="0" indent="0" algn="ctr">
              <a:buNone/>
              <a:defRPr sz="2400">
                <a:solidFill>
                  <a:schemeClr val="tx1">
                    <a:lumMod val="95000"/>
                    <a:lumOff val="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image</a:t>
            </a:r>
          </a:p>
        </p:txBody>
      </p:sp>
      <p:sp>
        <p:nvSpPr>
          <p:cNvPr id="2" name="Title 1"/>
          <p:cNvSpPr>
            <a:spLocks noGrp="1"/>
          </p:cNvSpPr>
          <p:nvPr>
            <p:ph type="ctrTitle" hasCustomPrompt="1"/>
          </p:nvPr>
        </p:nvSpPr>
        <p:spPr>
          <a:xfrm>
            <a:off x="6175728" y="2441842"/>
            <a:ext cx="5001987" cy="1201854"/>
          </a:xfrm>
        </p:spPr>
        <p:txBody>
          <a:bodyPr anchor="b">
            <a:noAutofit/>
          </a:bodyPr>
          <a:lstStyle>
            <a:lvl1pPr algn="l">
              <a:defRPr lang="en-AU" sz="2800" b="1" spc="-20" baseline="0" smtClean="0">
                <a:solidFill>
                  <a:schemeClr val="accent1"/>
                </a:solidFill>
                <a:effectLst/>
              </a:defRPr>
            </a:lvl1pPr>
          </a:lstStyle>
          <a:p>
            <a:r>
              <a:rPr lang="en-US" dirty="0"/>
              <a:t>Section heading</a:t>
            </a:r>
            <a:endParaRPr lang="en-AU" dirty="0">
              <a:solidFill>
                <a:srgbClr val="FFFFFF"/>
              </a:solidFill>
              <a:effectLst/>
              <a:latin typeface="Helvetica" pitchFamily="2" charset="0"/>
            </a:endParaRPr>
          </a:p>
        </p:txBody>
      </p:sp>
      <p:sp>
        <p:nvSpPr>
          <p:cNvPr id="3" name="Subtitle 2"/>
          <p:cNvSpPr>
            <a:spLocks noGrp="1"/>
          </p:cNvSpPr>
          <p:nvPr>
            <p:ph type="subTitle" idx="1" hasCustomPrompt="1"/>
          </p:nvPr>
        </p:nvSpPr>
        <p:spPr>
          <a:xfrm>
            <a:off x="6175728" y="3661984"/>
            <a:ext cx="5001987" cy="1483672"/>
          </a:xfrm>
        </p:spPr>
        <p:txBody>
          <a:bodyPr>
            <a:noAutofit/>
          </a:bodyPr>
          <a:lstStyle>
            <a:lvl1pPr marL="0" indent="0" algn="l">
              <a:lnSpc>
                <a:spcPct val="100000"/>
              </a:lnSpc>
              <a:spcBef>
                <a:spcPts val="0"/>
              </a:spcBef>
              <a:buNone/>
              <a:defRPr lang="en-AU" sz="2000" smtClean="0">
                <a:solidFill>
                  <a:schemeClr val="tx1">
                    <a:lumMod val="95000"/>
                    <a:lumOff val="5000"/>
                  </a:schemeClr>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Intro</a:t>
            </a:r>
          </a:p>
        </p:txBody>
      </p:sp>
    </p:spTree>
    <p:extLst>
      <p:ext uri="{BB962C8B-B14F-4D97-AF65-F5344CB8AC3E}">
        <p14:creationId xmlns:p14="http://schemas.microsoft.com/office/powerpoint/2010/main" val="1809602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ver 7">
    <p:bg>
      <p:bgPr>
        <a:solidFill>
          <a:schemeClr val="accent1"/>
        </a:solidFill>
        <a:effectLst/>
      </p:bgPr>
    </p:bg>
    <p:spTree>
      <p:nvGrpSpPr>
        <p:cNvPr id="1" name=""/>
        <p:cNvGrpSpPr/>
        <p:nvPr/>
      </p:nvGrpSpPr>
      <p:grpSpPr>
        <a:xfrm>
          <a:off x="0" y="0"/>
          <a:ext cx="0" cy="0"/>
          <a:chOff x="0" y="0"/>
          <a:chExt cx="0" cy="0"/>
        </a:xfrm>
      </p:grpSpPr>
      <p:sp>
        <p:nvSpPr>
          <p:cNvPr id="16" name="Picture Placeholder 2">
            <a:extLst>
              <a:ext uri="{FF2B5EF4-FFF2-40B4-BE49-F238E27FC236}">
                <a16:creationId xmlns:a16="http://schemas.microsoft.com/office/drawing/2014/main" id="{1895C320-85D8-7946-80F1-AF205B05ECDC}"/>
              </a:ext>
            </a:extLst>
          </p:cNvPr>
          <p:cNvSpPr>
            <a:spLocks noGrp="1"/>
          </p:cNvSpPr>
          <p:nvPr>
            <p:ph type="pic" idx="10" hasCustomPrompt="1"/>
          </p:nvPr>
        </p:nvSpPr>
        <p:spPr>
          <a:xfrm>
            <a:off x="1476397" y="1714500"/>
            <a:ext cx="4117985" cy="4105255"/>
          </a:xfrm>
        </p:spPr>
        <p:txBody>
          <a:bodyPr anchor="t"/>
          <a:lstStyle>
            <a:lvl1pPr marL="0" indent="0" algn="ctr">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image</a:t>
            </a:r>
          </a:p>
        </p:txBody>
      </p:sp>
      <p:sp>
        <p:nvSpPr>
          <p:cNvPr id="2" name="Title 1"/>
          <p:cNvSpPr>
            <a:spLocks noGrp="1"/>
          </p:cNvSpPr>
          <p:nvPr>
            <p:ph type="ctrTitle" hasCustomPrompt="1"/>
          </p:nvPr>
        </p:nvSpPr>
        <p:spPr>
          <a:xfrm>
            <a:off x="6175728" y="2441842"/>
            <a:ext cx="5001987" cy="1201854"/>
          </a:xfrm>
        </p:spPr>
        <p:txBody>
          <a:bodyPr anchor="b">
            <a:noAutofit/>
          </a:bodyPr>
          <a:lstStyle>
            <a:lvl1pPr algn="l">
              <a:defRPr lang="en-AU" sz="2800" b="1" spc="-20" baseline="0" smtClean="0">
                <a:solidFill>
                  <a:schemeClr val="bg1"/>
                </a:solidFill>
                <a:effectLst/>
              </a:defRPr>
            </a:lvl1pPr>
          </a:lstStyle>
          <a:p>
            <a:r>
              <a:rPr lang="en-US" dirty="0"/>
              <a:t>Section heading</a:t>
            </a:r>
            <a:endParaRPr lang="en-AU" dirty="0">
              <a:solidFill>
                <a:srgbClr val="FFFFFF"/>
              </a:solidFill>
              <a:effectLst/>
              <a:latin typeface="Helvetica" pitchFamily="2" charset="0"/>
            </a:endParaRPr>
          </a:p>
        </p:txBody>
      </p:sp>
      <p:sp>
        <p:nvSpPr>
          <p:cNvPr id="3" name="Subtitle 2"/>
          <p:cNvSpPr>
            <a:spLocks noGrp="1"/>
          </p:cNvSpPr>
          <p:nvPr>
            <p:ph type="subTitle" idx="1" hasCustomPrompt="1"/>
          </p:nvPr>
        </p:nvSpPr>
        <p:spPr>
          <a:xfrm>
            <a:off x="6175728" y="3661984"/>
            <a:ext cx="5001987" cy="1483672"/>
          </a:xfrm>
        </p:spPr>
        <p:txBody>
          <a:bodyPr>
            <a:noAutofit/>
          </a:bodyPr>
          <a:lstStyle>
            <a:lvl1pPr marL="0" indent="0" algn="l">
              <a:lnSpc>
                <a:spcPct val="100000"/>
              </a:lnSpc>
              <a:spcBef>
                <a:spcPts val="0"/>
              </a:spcBef>
              <a:buNone/>
              <a:defRPr lang="en-AU" sz="20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Intro</a:t>
            </a:r>
          </a:p>
        </p:txBody>
      </p:sp>
    </p:spTree>
    <p:extLst>
      <p:ext uri="{BB962C8B-B14F-4D97-AF65-F5344CB8AC3E}">
        <p14:creationId xmlns:p14="http://schemas.microsoft.com/office/powerpoint/2010/main" val="3195905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p:txBody>
      </p:sp>
      <p:sp>
        <p:nvSpPr>
          <p:cNvPr id="4" name="Date Placeholder 3"/>
          <p:cNvSpPr>
            <a:spLocks noGrp="1"/>
          </p:cNvSpPr>
          <p:nvPr>
            <p:ph type="dt" sz="half" idx="2"/>
          </p:nvPr>
        </p:nvSpPr>
        <p:spPr>
          <a:xfrm>
            <a:off x="838200" y="710636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98E1AB-6A0A-AC44-83B9-9FAC961E3C28}" type="datetimeFigureOut">
              <a:rPr lang="en-US" smtClean="0"/>
              <a:t>4/4/23</a:t>
            </a:fld>
            <a:endParaRPr lang="en-US"/>
          </a:p>
        </p:txBody>
      </p:sp>
      <p:sp>
        <p:nvSpPr>
          <p:cNvPr id="5" name="Footer Placeholder 4"/>
          <p:cNvSpPr>
            <a:spLocks noGrp="1"/>
          </p:cNvSpPr>
          <p:nvPr>
            <p:ph type="ftr" sz="quarter" idx="3"/>
          </p:nvPr>
        </p:nvSpPr>
        <p:spPr>
          <a:xfrm>
            <a:off x="4038600" y="7106363"/>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1FA37-3D95-DD4F-A79E-5508DFB6D295}" type="slidenum">
              <a:rPr lang="en-US" smtClean="0"/>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84" r:id="rId2"/>
    <p:sldLayoutId id="2147483686" r:id="rId3"/>
    <p:sldLayoutId id="2147483707" r:id="rId4"/>
    <p:sldLayoutId id="2147483708" r:id="rId5"/>
    <p:sldLayoutId id="2147483685" r:id="rId6"/>
    <p:sldLayoutId id="2147483716" r:id="rId7"/>
    <p:sldLayoutId id="2147483715" r:id="rId8"/>
    <p:sldLayoutId id="2147483726" r:id="rId9"/>
    <p:sldLayoutId id="2147483718" r:id="rId10"/>
    <p:sldLayoutId id="2147483703" r:id="rId11"/>
    <p:sldLayoutId id="2147483727" r:id="rId12"/>
    <p:sldLayoutId id="2147483721" r:id="rId13"/>
    <p:sldLayoutId id="2147483723" r:id="rId14"/>
    <p:sldLayoutId id="2147483724" r:id="rId15"/>
    <p:sldLayoutId id="2147483722" r:id="rId16"/>
    <p:sldLayoutId id="2147483725" r:id="rId17"/>
    <p:sldLayoutId id="2147483731" r:id="rId18"/>
    <p:sldLayoutId id="2147483732" r:id="rId19"/>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scissors&#10;&#10;Description automatically generated">
            <a:extLst>
              <a:ext uri="{FF2B5EF4-FFF2-40B4-BE49-F238E27FC236}">
                <a16:creationId xmlns:a16="http://schemas.microsoft.com/office/drawing/2014/main" id="{16105EC4-C0D7-DE54-AC00-A7E315088D77}"/>
              </a:ext>
            </a:extLst>
          </p:cNvPr>
          <p:cNvPicPr>
            <a:picLocks noChangeAspect="1"/>
          </p:cNvPicPr>
          <p:nvPr/>
        </p:nvPicPr>
        <p:blipFill>
          <a:blip r:embed="rId2"/>
          <a:stretch>
            <a:fillRect/>
          </a:stretch>
        </p:blipFill>
        <p:spPr>
          <a:xfrm>
            <a:off x="6705030" y="1754966"/>
            <a:ext cx="5103034" cy="5103034"/>
          </a:xfrm>
          <a:prstGeom prst="rect">
            <a:avLst/>
          </a:prstGeom>
        </p:spPr>
      </p:pic>
      <p:sp>
        <p:nvSpPr>
          <p:cNvPr id="18" name="TextBox 17">
            <a:extLst>
              <a:ext uri="{FF2B5EF4-FFF2-40B4-BE49-F238E27FC236}">
                <a16:creationId xmlns:a16="http://schemas.microsoft.com/office/drawing/2014/main" id="{8758E506-6248-D58E-EA86-8A56C2A86BE8}"/>
              </a:ext>
            </a:extLst>
          </p:cNvPr>
          <p:cNvSpPr txBox="1"/>
          <p:nvPr/>
        </p:nvSpPr>
        <p:spPr>
          <a:xfrm>
            <a:off x="749696" y="953856"/>
            <a:ext cx="6370296" cy="769441"/>
          </a:xfrm>
          <a:prstGeom prst="rect">
            <a:avLst/>
          </a:prstGeom>
          <a:noFill/>
        </p:spPr>
        <p:txBody>
          <a:bodyPr wrap="square" rtlCol="0">
            <a:spAutoFit/>
          </a:bodyPr>
          <a:lstStyle/>
          <a:p>
            <a:r>
              <a:rPr lang="en-AU" sz="4400" dirty="0"/>
              <a:t>The conjunction fallacy</a:t>
            </a:r>
          </a:p>
        </p:txBody>
      </p:sp>
      <p:sp>
        <p:nvSpPr>
          <p:cNvPr id="19" name="TextBox 18">
            <a:extLst>
              <a:ext uri="{FF2B5EF4-FFF2-40B4-BE49-F238E27FC236}">
                <a16:creationId xmlns:a16="http://schemas.microsoft.com/office/drawing/2014/main" id="{C0D8F90F-A8DA-E166-40D9-DA72817DF913}"/>
              </a:ext>
            </a:extLst>
          </p:cNvPr>
          <p:cNvSpPr txBox="1"/>
          <p:nvPr/>
        </p:nvSpPr>
        <p:spPr>
          <a:xfrm>
            <a:off x="749694" y="2431183"/>
            <a:ext cx="4252383" cy="1477328"/>
          </a:xfrm>
          <a:prstGeom prst="rect">
            <a:avLst/>
          </a:prstGeom>
          <a:noFill/>
        </p:spPr>
        <p:txBody>
          <a:bodyPr wrap="none" rtlCol="0">
            <a:spAutoFit/>
          </a:bodyPr>
          <a:lstStyle/>
          <a:p>
            <a:endParaRPr lang="en-AU" dirty="0"/>
          </a:p>
          <a:p>
            <a:r>
              <a:rPr lang="en-AU" sz="2400" dirty="0"/>
              <a:t>Notes on Behavioural Economics</a:t>
            </a:r>
          </a:p>
          <a:p>
            <a:endParaRPr lang="en-AU" sz="2400" dirty="0"/>
          </a:p>
          <a:p>
            <a:r>
              <a:rPr lang="en-AU" sz="2400" dirty="0"/>
              <a:t>Jason Collins</a:t>
            </a:r>
          </a:p>
        </p:txBody>
      </p:sp>
    </p:spTree>
    <p:extLst>
      <p:ext uri="{BB962C8B-B14F-4D97-AF65-F5344CB8AC3E}">
        <p14:creationId xmlns:p14="http://schemas.microsoft.com/office/powerpoint/2010/main" val="2301832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2184373" y="1011082"/>
            <a:ext cx="8066015" cy="257784"/>
          </a:xfrm>
          <a:prstGeom prst="rect">
            <a:avLst/>
          </a:prstGeom>
        </p:spPr>
        <p:txBody>
          <a:bodyPr vert="horz" wrap="square" lIns="0" tIns="25167" rIns="0" bIns="0" rtlCol="0">
            <a:spAutoFit/>
          </a:bodyPr>
          <a:lstStyle/>
          <a:p>
            <a:pPr marL="268035" marR="2027249" indent="-244124">
              <a:lnSpc>
                <a:spcPct val="144200"/>
              </a:lnSpc>
              <a:spcBef>
                <a:spcPts val="198"/>
              </a:spcBef>
              <a:buClr>
                <a:srgbClr val="0000FF"/>
              </a:buClr>
              <a:buFont typeface="Lucida Sans Unicode"/>
              <a:buChar char="◦"/>
              <a:tabLst>
                <a:tab pos="269293" algn="l"/>
              </a:tabLst>
            </a:pPr>
            <a:endParaRPr sz="1189" dirty="0">
              <a:latin typeface="Arial"/>
              <a:cs typeface="Arial"/>
            </a:endParaRPr>
          </a:p>
        </p:txBody>
      </p:sp>
      <p:pic>
        <p:nvPicPr>
          <p:cNvPr id="1026" name="Picture 2">
            <a:extLst>
              <a:ext uri="{FF2B5EF4-FFF2-40B4-BE49-F238E27FC236}">
                <a16:creationId xmlns:a16="http://schemas.microsoft.com/office/drawing/2014/main" id="{DA9DABE3-CA12-3D37-CE73-997D02F414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667"/>
          <a:stretch/>
        </p:blipFill>
        <p:spPr bwMode="auto">
          <a:xfrm>
            <a:off x="1007024" y="0"/>
            <a:ext cx="1017795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054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4">
            <a:extLst>
              <a:ext uri="{FF2B5EF4-FFF2-40B4-BE49-F238E27FC236}">
                <a16:creationId xmlns:a16="http://schemas.microsoft.com/office/drawing/2014/main" id="{46951A66-E928-BC58-74C1-4C42E6E8271F}"/>
              </a:ext>
            </a:extLst>
          </p:cNvPr>
          <p:cNvSpPr txBox="1">
            <a:spLocks/>
          </p:cNvSpPr>
          <p:nvPr/>
        </p:nvSpPr>
        <p:spPr>
          <a:xfrm>
            <a:off x="1287227" y="2692126"/>
            <a:ext cx="9754153" cy="1174794"/>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0"/>
              </a:spcBef>
              <a:spcAft>
                <a:spcPts val="1200"/>
              </a:spcAft>
              <a:buFont typeface="Arial" panose="020B0604020202020204" pitchFamily="34" charset="0"/>
              <a:buNone/>
              <a:defRPr lang="en-AU" sz="18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marL="268035" marR="128353"/>
            <a:r>
              <a:rPr lang="en-AU" sz="3200" spc="-10" dirty="0">
                <a:cs typeface="Arial"/>
              </a:rPr>
              <a:t>“Linda is 31 years old, single, outspoken, and very bright.</a:t>
            </a:r>
            <a:r>
              <a:rPr lang="en-AU" sz="3200" dirty="0">
                <a:cs typeface="Arial"/>
              </a:rPr>
              <a:t> </a:t>
            </a:r>
            <a:r>
              <a:rPr lang="en-AU" sz="3200" spc="-10" dirty="0">
                <a:cs typeface="Arial"/>
              </a:rPr>
              <a:t>She majored in </a:t>
            </a:r>
            <a:r>
              <a:rPr lang="en-AU" sz="3200" spc="-20" dirty="0">
                <a:cs typeface="Arial"/>
              </a:rPr>
              <a:t>philosophy.</a:t>
            </a:r>
            <a:r>
              <a:rPr lang="en-AU" sz="3200" spc="-10" dirty="0">
                <a:cs typeface="Arial"/>
              </a:rPr>
              <a:t> As a student, she was deeply </a:t>
            </a:r>
            <a:r>
              <a:rPr lang="en-AU" sz="3200" spc="-307" dirty="0">
                <a:cs typeface="Arial"/>
              </a:rPr>
              <a:t> </a:t>
            </a:r>
            <a:r>
              <a:rPr lang="en-AU" sz="3200" spc="-10" dirty="0">
                <a:cs typeface="Arial"/>
              </a:rPr>
              <a:t>concerned</a:t>
            </a:r>
            <a:r>
              <a:rPr lang="en-AU" sz="3200" spc="10" dirty="0">
                <a:cs typeface="Arial"/>
              </a:rPr>
              <a:t> </a:t>
            </a:r>
            <a:r>
              <a:rPr lang="en-AU" sz="3200" spc="-10" dirty="0">
                <a:cs typeface="Arial"/>
              </a:rPr>
              <a:t>with</a:t>
            </a:r>
            <a:r>
              <a:rPr lang="en-AU" sz="3200" spc="20" dirty="0">
                <a:cs typeface="Arial"/>
              </a:rPr>
              <a:t> </a:t>
            </a:r>
            <a:r>
              <a:rPr lang="en-AU" sz="3200" spc="-10" dirty="0">
                <a:cs typeface="Arial"/>
              </a:rPr>
              <a:t>issues</a:t>
            </a:r>
            <a:r>
              <a:rPr lang="en-AU" sz="3200" spc="20" dirty="0">
                <a:cs typeface="Arial"/>
              </a:rPr>
              <a:t> </a:t>
            </a:r>
            <a:r>
              <a:rPr lang="en-AU" sz="3200" spc="-10" dirty="0">
                <a:cs typeface="Arial"/>
              </a:rPr>
              <a:t>of</a:t>
            </a:r>
            <a:r>
              <a:rPr lang="en-AU" sz="3200" spc="20" dirty="0">
                <a:cs typeface="Arial"/>
              </a:rPr>
              <a:t> </a:t>
            </a:r>
            <a:r>
              <a:rPr lang="en-AU" sz="3200" spc="-10" dirty="0">
                <a:cs typeface="Arial"/>
              </a:rPr>
              <a:t>discrimination</a:t>
            </a:r>
            <a:r>
              <a:rPr lang="en-AU" sz="3200" spc="10" dirty="0">
                <a:cs typeface="Arial"/>
              </a:rPr>
              <a:t> </a:t>
            </a:r>
            <a:r>
              <a:rPr lang="en-AU" sz="3200" spc="-10" dirty="0">
                <a:cs typeface="Arial"/>
              </a:rPr>
              <a:t>and</a:t>
            </a:r>
            <a:r>
              <a:rPr lang="en-AU" sz="3200" spc="20" dirty="0">
                <a:cs typeface="Arial"/>
              </a:rPr>
              <a:t> </a:t>
            </a:r>
            <a:r>
              <a:rPr lang="en-AU" sz="3200" spc="-10" dirty="0">
                <a:cs typeface="Arial"/>
              </a:rPr>
              <a:t>social</a:t>
            </a:r>
            <a:r>
              <a:rPr lang="en-AU" sz="3200" spc="20" dirty="0">
                <a:cs typeface="Arial"/>
              </a:rPr>
              <a:t> </a:t>
            </a:r>
            <a:r>
              <a:rPr lang="en-AU" sz="3200" spc="-10" dirty="0">
                <a:cs typeface="Arial"/>
              </a:rPr>
              <a:t>justice,</a:t>
            </a:r>
            <a:r>
              <a:rPr lang="en-AU" sz="3200" spc="20" dirty="0">
                <a:cs typeface="Arial"/>
              </a:rPr>
              <a:t> </a:t>
            </a:r>
            <a:r>
              <a:rPr lang="en-AU" sz="3200" spc="-10" dirty="0">
                <a:cs typeface="Arial"/>
              </a:rPr>
              <a:t>and</a:t>
            </a:r>
            <a:r>
              <a:rPr lang="en-AU" sz="3200" spc="10" dirty="0">
                <a:cs typeface="Arial"/>
              </a:rPr>
              <a:t> </a:t>
            </a:r>
            <a:r>
              <a:rPr lang="en-AU" sz="3200" spc="-10" dirty="0">
                <a:cs typeface="Arial"/>
              </a:rPr>
              <a:t>also</a:t>
            </a:r>
            <a:r>
              <a:rPr lang="en-AU" sz="3200" spc="20" dirty="0">
                <a:cs typeface="Arial"/>
              </a:rPr>
              <a:t> </a:t>
            </a:r>
            <a:r>
              <a:rPr lang="en-AU" sz="3200" dirty="0">
                <a:cs typeface="Arial"/>
              </a:rPr>
              <a:t>participated</a:t>
            </a:r>
            <a:r>
              <a:rPr lang="en-AU" sz="3200" spc="20" dirty="0">
                <a:cs typeface="Arial"/>
              </a:rPr>
              <a:t> </a:t>
            </a:r>
            <a:r>
              <a:rPr lang="en-AU" sz="3200" spc="-10" dirty="0">
                <a:cs typeface="Arial"/>
              </a:rPr>
              <a:t>in</a:t>
            </a:r>
            <a:r>
              <a:rPr lang="en-AU" sz="3200" spc="20" dirty="0">
                <a:cs typeface="Arial"/>
              </a:rPr>
              <a:t> </a:t>
            </a:r>
            <a:r>
              <a:rPr lang="en-AU" sz="3200" spc="-10" dirty="0">
                <a:cs typeface="Arial"/>
              </a:rPr>
              <a:t>anti-nuclear</a:t>
            </a:r>
            <a:r>
              <a:rPr lang="en-AU" sz="3200" spc="20" dirty="0">
                <a:cs typeface="Arial"/>
              </a:rPr>
              <a:t> </a:t>
            </a:r>
            <a:r>
              <a:rPr lang="en-AU" sz="3200" spc="-20" dirty="0">
                <a:cs typeface="Arial"/>
              </a:rPr>
              <a:t>demonstrations.”</a:t>
            </a:r>
            <a:endParaRPr lang="en-AU" sz="3200" dirty="0">
              <a:cs typeface="Arial"/>
            </a:endParaRPr>
          </a:p>
          <a:p>
            <a:pPr lvl="1">
              <a:lnSpc>
                <a:spcPct val="110000"/>
              </a:lnSpc>
              <a:spcBef>
                <a:spcPts val="0"/>
              </a:spcBef>
              <a:spcAft>
                <a:spcPts val="1200"/>
              </a:spcAft>
            </a:pPr>
            <a:endParaRPr lang="en-AU" sz="3600" i="1" dirty="0">
              <a:solidFill>
                <a:schemeClr val="tx1"/>
              </a:solidFill>
            </a:endParaRPr>
          </a:p>
        </p:txBody>
      </p:sp>
      <p:sp>
        <p:nvSpPr>
          <p:cNvPr id="6" name="TextBox 5">
            <a:extLst>
              <a:ext uri="{FF2B5EF4-FFF2-40B4-BE49-F238E27FC236}">
                <a16:creationId xmlns:a16="http://schemas.microsoft.com/office/drawing/2014/main" id="{65168058-C413-9D5A-A6D5-5C8789C8FBE9}"/>
              </a:ext>
            </a:extLst>
          </p:cNvPr>
          <p:cNvSpPr txBox="1"/>
          <p:nvPr/>
        </p:nvSpPr>
        <p:spPr>
          <a:xfrm>
            <a:off x="1287227" y="1380158"/>
            <a:ext cx="5325497" cy="830997"/>
          </a:xfrm>
          <a:prstGeom prst="rect">
            <a:avLst/>
          </a:prstGeom>
          <a:noFill/>
        </p:spPr>
        <p:txBody>
          <a:bodyPr wrap="none" rtlCol="0">
            <a:spAutoFit/>
          </a:bodyPr>
          <a:lstStyle/>
          <a:p>
            <a:r>
              <a:rPr lang="en-AU" sz="4800" dirty="0"/>
              <a:t>The Linda problem</a:t>
            </a:r>
          </a:p>
        </p:txBody>
      </p:sp>
    </p:spTree>
    <p:extLst>
      <p:ext uri="{BB962C8B-B14F-4D97-AF65-F5344CB8AC3E}">
        <p14:creationId xmlns:p14="http://schemas.microsoft.com/office/powerpoint/2010/main" val="4107468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4">
            <a:extLst>
              <a:ext uri="{FF2B5EF4-FFF2-40B4-BE49-F238E27FC236}">
                <a16:creationId xmlns:a16="http://schemas.microsoft.com/office/drawing/2014/main" id="{46951A66-E928-BC58-74C1-4C42E6E8271F}"/>
              </a:ext>
            </a:extLst>
          </p:cNvPr>
          <p:cNvSpPr txBox="1">
            <a:spLocks/>
          </p:cNvSpPr>
          <p:nvPr/>
        </p:nvSpPr>
        <p:spPr>
          <a:xfrm>
            <a:off x="1287227" y="2692126"/>
            <a:ext cx="9754153" cy="1174794"/>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0"/>
              </a:spcBef>
              <a:spcAft>
                <a:spcPts val="1200"/>
              </a:spcAft>
              <a:buFont typeface="Arial" panose="020B0604020202020204" pitchFamily="34" charset="0"/>
              <a:buNone/>
              <a:defRPr lang="en-AU" sz="18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marR="539845">
              <a:buClr>
                <a:srgbClr val="0000FF"/>
              </a:buClr>
              <a:tabLst>
                <a:tab pos="269293" algn="l"/>
              </a:tabLst>
            </a:pPr>
            <a:r>
              <a:rPr lang="en-AU" sz="2200" spc="-10" dirty="0">
                <a:cs typeface="Arial"/>
              </a:rPr>
              <a:t>Rank the following statements from most (1) to least (8) probable:</a:t>
            </a:r>
          </a:p>
          <a:p>
            <a:pPr marL="817947" lvl="1" indent="-264260">
              <a:lnSpc>
                <a:spcPct val="110000"/>
              </a:lnSpc>
              <a:spcBef>
                <a:spcPts val="0"/>
              </a:spcBef>
              <a:buAutoNum type="arabicPeriod"/>
              <a:tabLst>
                <a:tab pos="819203" algn="l"/>
              </a:tabLst>
            </a:pPr>
            <a:r>
              <a:rPr lang="en-AU" sz="2200" spc="-10" dirty="0">
                <a:solidFill>
                  <a:schemeClr val="tx1"/>
                </a:solidFill>
                <a:cs typeface="Arial"/>
              </a:rPr>
              <a:t>Linda</a:t>
            </a:r>
            <a:r>
              <a:rPr lang="en-AU" sz="2200" spc="-20" dirty="0">
                <a:solidFill>
                  <a:schemeClr val="tx1"/>
                </a:solidFill>
                <a:cs typeface="Arial"/>
              </a:rPr>
              <a:t> </a:t>
            </a:r>
            <a:r>
              <a:rPr lang="en-AU" sz="2200" spc="-10" dirty="0">
                <a:solidFill>
                  <a:schemeClr val="tx1"/>
                </a:solidFill>
                <a:cs typeface="Arial"/>
              </a:rPr>
              <a:t>is a teacher in </a:t>
            </a:r>
            <a:r>
              <a:rPr lang="en-AU" sz="2200" dirty="0">
                <a:solidFill>
                  <a:schemeClr val="tx1"/>
                </a:solidFill>
                <a:cs typeface="Arial"/>
              </a:rPr>
              <a:t>elementary</a:t>
            </a:r>
            <a:r>
              <a:rPr lang="en-AU" sz="2200" spc="-10" dirty="0">
                <a:solidFill>
                  <a:schemeClr val="tx1"/>
                </a:solidFill>
                <a:cs typeface="Arial"/>
              </a:rPr>
              <a:t> school.</a:t>
            </a:r>
            <a:endParaRPr lang="en-AU" sz="2200" dirty="0">
              <a:solidFill>
                <a:schemeClr val="tx1"/>
              </a:solidFill>
              <a:cs typeface="Arial"/>
            </a:endParaRPr>
          </a:p>
          <a:p>
            <a:pPr marL="817947" lvl="1" indent="-264260">
              <a:lnSpc>
                <a:spcPct val="110000"/>
              </a:lnSpc>
              <a:spcBef>
                <a:spcPts val="0"/>
              </a:spcBef>
              <a:buFont typeface="Arial"/>
              <a:buAutoNum type="arabicPeriod"/>
              <a:tabLst>
                <a:tab pos="819203" algn="l"/>
              </a:tabLst>
            </a:pPr>
            <a:r>
              <a:rPr lang="en-AU" sz="2200" spc="-10" dirty="0">
                <a:solidFill>
                  <a:schemeClr val="tx1"/>
                </a:solidFill>
                <a:cs typeface="Arial"/>
              </a:rPr>
              <a:t>Linda works in a bookstore and takes Yoga classes.</a:t>
            </a:r>
          </a:p>
          <a:p>
            <a:pPr marL="817947" lvl="1" indent="-264260">
              <a:lnSpc>
                <a:spcPct val="110000"/>
              </a:lnSpc>
              <a:spcBef>
                <a:spcPts val="0"/>
              </a:spcBef>
              <a:buFont typeface="Arial"/>
              <a:buAutoNum type="arabicPeriod"/>
              <a:tabLst>
                <a:tab pos="819203" algn="l"/>
              </a:tabLst>
            </a:pPr>
            <a:r>
              <a:rPr lang="en-AU" sz="2200" spc="-10" dirty="0">
                <a:solidFill>
                  <a:schemeClr val="tx1"/>
                </a:solidFill>
                <a:cs typeface="Arial"/>
              </a:rPr>
              <a:t>Linda is active in the feminist movement.</a:t>
            </a:r>
          </a:p>
          <a:p>
            <a:pPr marL="817947" lvl="1" indent="-264260">
              <a:lnSpc>
                <a:spcPct val="110000"/>
              </a:lnSpc>
              <a:spcBef>
                <a:spcPts val="0"/>
              </a:spcBef>
              <a:buFont typeface="Arial"/>
              <a:buAutoNum type="arabicPeriod"/>
              <a:tabLst>
                <a:tab pos="819203" algn="l"/>
              </a:tabLst>
            </a:pPr>
            <a:r>
              <a:rPr lang="en-AU" sz="2200" spc="-10" dirty="0">
                <a:solidFill>
                  <a:schemeClr val="tx1"/>
                </a:solidFill>
                <a:cs typeface="Arial"/>
              </a:rPr>
              <a:t>Linda is a psychiatric social worker.</a:t>
            </a:r>
          </a:p>
          <a:p>
            <a:pPr marL="817947" lvl="1" indent="-264260">
              <a:lnSpc>
                <a:spcPct val="110000"/>
              </a:lnSpc>
              <a:spcBef>
                <a:spcPts val="0"/>
              </a:spcBef>
              <a:buFont typeface="Arial"/>
              <a:buAutoNum type="arabicPeriod"/>
              <a:tabLst>
                <a:tab pos="819203" algn="l"/>
              </a:tabLst>
            </a:pPr>
            <a:r>
              <a:rPr lang="en-AU" sz="2200" spc="-10" dirty="0">
                <a:solidFill>
                  <a:schemeClr val="tx1"/>
                </a:solidFill>
                <a:cs typeface="Arial"/>
              </a:rPr>
              <a:t>Linda is a member of the League of Women Voters.</a:t>
            </a:r>
          </a:p>
          <a:p>
            <a:pPr marL="817947" lvl="1" indent="-264260">
              <a:lnSpc>
                <a:spcPct val="110000"/>
              </a:lnSpc>
              <a:spcBef>
                <a:spcPts val="0"/>
              </a:spcBef>
              <a:buFont typeface="Arial"/>
              <a:buAutoNum type="arabicPeriod"/>
              <a:tabLst>
                <a:tab pos="819203" algn="l"/>
              </a:tabLst>
            </a:pPr>
            <a:r>
              <a:rPr lang="en-AU" sz="2200" spc="-10" dirty="0">
                <a:solidFill>
                  <a:schemeClr val="tx1"/>
                </a:solidFill>
                <a:cs typeface="Arial"/>
              </a:rPr>
              <a:t>Linda is a bank teller.</a:t>
            </a:r>
          </a:p>
          <a:p>
            <a:pPr marL="817947" lvl="1" indent="-264260">
              <a:lnSpc>
                <a:spcPct val="110000"/>
              </a:lnSpc>
              <a:spcBef>
                <a:spcPts val="0"/>
              </a:spcBef>
              <a:buFont typeface="Arial"/>
              <a:buAutoNum type="arabicPeriod"/>
              <a:tabLst>
                <a:tab pos="819203" algn="l"/>
              </a:tabLst>
            </a:pPr>
            <a:r>
              <a:rPr lang="en-AU" sz="2200" spc="-10" dirty="0">
                <a:solidFill>
                  <a:schemeClr val="tx1"/>
                </a:solidFill>
                <a:cs typeface="Arial"/>
              </a:rPr>
              <a:t>Linda is an insurance salesperson.</a:t>
            </a:r>
          </a:p>
          <a:p>
            <a:pPr marL="817947" lvl="1" indent="-264260">
              <a:lnSpc>
                <a:spcPct val="110000"/>
              </a:lnSpc>
              <a:spcBef>
                <a:spcPts val="0"/>
              </a:spcBef>
              <a:buFont typeface="Arial"/>
              <a:buAutoNum type="arabicPeriod"/>
              <a:tabLst>
                <a:tab pos="819203" algn="l"/>
              </a:tabLst>
            </a:pPr>
            <a:r>
              <a:rPr lang="en-AU" sz="2200" spc="-10" dirty="0">
                <a:solidFill>
                  <a:schemeClr val="tx1"/>
                </a:solidFill>
                <a:cs typeface="Arial"/>
              </a:rPr>
              <a:t>Linda is a bank teller and is active in the feminist movement.</a:t>
            </a:r>
          </a:p>
        </p:txBody>
      </p:sp>
      <p:sp>
        <p:nvSpPr>
          <p:cNvPr id="6" name="TextBox 5">
            <a:extLst>
              <a:ext uri="{FF2B5EF4-FFF2-40B4-BE49-F238E27FC236}">
                <a16:creationId xmlns:a16="http://schemas.microsoft.com/office/drawing/2014/main" id="{65168058-C413-9D5A-A6D5-5C8789C8FBE9}"/>
              </a:ext>
            </a:extLst>
          </p:cNvPr>
          <p:cNvSpPr txBox="1"/>
          <p:nvPr/>
        </p:nvSpPr>
        <p:spPr>
          <a:xfrm>
            <a:off x="1287227" y="1380158"/>
            <a:ext cx="5325497" cy="830997"/>
          </a:xfrm>
          <a:prstGeom prst="rect">
            <a:avLst/>
          </a:prstGeom>
          <a:noFill/>
        </p:spPr>
        <p:txBody>
          <a:bodyPr wrap="none" rtlCol="0">
            <a:spAutoFit/>
          </a:bodyPr>
          <a:lstStyle/>
          <a:p>
            <a:r>
              <a:rPr lang="en-AU" sz="4800" dirty="0"/>
              <a:t>The Linda problem</a:t>
            </a:r>
          </a:p>
        </p:txBody>
      </p:sp>
    </p:spTree>
    <p:extLst>
      <p:ext uri="{BB962C8B-B14F-4D97-AF65-F5344CB8AC3E}">
        <p14:creationId xmlns:p14="http://schemas.microsoft.com/office/powerpoint/2010/main" val="3079121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4">
            <a:extLst>
              <a:ext uri="{FF2B5EF4-FFF2-40B4-BE49-F238E27FC236}">
                <a16:creationId xmlns:a16="http://schemas.microsoft.com/office/drawing/2014/main" id="{46951A66-E928-BC58-74C1-4C42E6E8271F}"/>
              </a:ext>
            </a:extLst>
          </p:cNvPr>
          <p:cNvSpPr txBox="1">
            <a:spLocks/>
          </p:cNvSpPr>
          <p:nvPr/>
        </p:nvSpPr>
        <p:spPr>
          <a:xfrm>
            <a:off x="1287227" y="2692126"/>
            <a:ext cx="9754153" cy="1174794"/>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0"/>
              </a:spcBef>
              <a:spcAft>
                <a:spcPts val="1200"/>
              </a:spcAft>
              <a:buFont typeface="Arial" panose="020B0604020202020204" pitchFamily="34" charset="0"/>
              <a:buNone/>
              <a:defRPr lang="en-AU" sz="18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marR="539845">
              <a:buClr>
                <a:srgbClr val="0000FF"/>
              </a:buClr>
              <a:tabLst>
                <a:tab pos="269293" algn="l"/>
              </a:tabLst>
            </a:pPr>
            <a:r>
              <a:rPr lang="en-AU" sz="2200" spc="-10" dirty="0">
                <a:cs typeface="Arial"/>
              </a:rPr>
              <a:t>Rank the following statements from most (1) to least (8) probable:</a:t>
            </a:r>
          </a:p>
          <a:p>
            <a:pPr marL="817947" lvl="1" indent="-264260">
              <a:lnSpc>
                <a:spcPct val="110000"/>
              </a:lnSpc>
              <a:spcBef>
                <a:spcPts val="0"/>
              </a:spcBef>
              <a:buAutoNum type="arabicPeriod"/>
              <a:tabLst>
                <a:tab pos="819203" algn="l"/>
              </a:tabLst>
            </a:pPr>
            <a:r>
              <a:rPr lang="en-AU" sz="2200" spc="-10" dirty="0">
                <a:solidFill>
                  <a:schemeClr val="tx1"/>
                </a:solidFill>
                <a:cs typeface="Arial"/>
              </a:rPr>
              <a:t>Linda</a:t>
            </a:r>
            <a:r>
              <a:rPr lang="en-AU" sz="2200" spc="-20" dirty="0">
                <a:solidFill>
                  <a:schemeClr val="tx1"/>
                </a:solidFill>
                <a:cs typeface="Arial"/>
              </a:rPr>
              <a:t> </a:t>
            </a:r>
            <a:r>
              <a:rPr lang="en-AU" sz="2200" spc="-10" dirty="0">
                <a:solidFill>
                  <a:schemeClr val="tx1"/>
                </a:solidFill>
                <a:cs typeface="Arial"/>
              </a:rPr>
              <a:t>is a teacher in </a:t>
            </a:r>
            <a:r>
              <a:rPr lang="en-AU" sz="2200" dirty="0">
                <a:solidFill>
                  <a:schemeClr val="tx1"/>
                </a:solidFill>
                <a:cs typeface="Arial"/>
              </a:rPr>
              <a:t>elementary</a:t>
            </a:r>
            <a:r>
              <a:rPr lang="en-AU" sz="2200" spc="-10" dirty="0">
                <a:solidFill>
                  <a:schemeClr val="tx1"/>
                </a:solidFill>
                <a:cs typeface="Arial"/>
              </a:rPr>
              <a:t> school.</a:t>
            </a:r>
            <a:endParaRPr lang="en-AU" sz="2200" dirty="0">
              <a:solidFill>
                <a:schemeClr val="tx1"/>
              </a:solidFill>
              <a:cs typeface="Arial"/>
            </a:endParaRPr>
          </a:p>
          <a:p>
            <a:pPr marL="817947" lvl="1" indent="-264260">
              <a:lnSpc>
                <a:spcPct val="110000"/>
              </a:lnSpc>
              <a:spcBef>
                <a:spcPts val="0"/>
              </a:spcBef>
              <a:buFont typeface="Arial"/>
              <a:buAutoNum type="arabicPeriod"/>
              <a:tabLst>
                <a:tab pos="819203" algn="l"/>
              </a:tabLst>
            </a:pPr>
            <a:r>
              <a:rPr lang="en-AU" sz="2200" spc="-10" dirty="0">
                <a:solidFill>
                  <a:schemeClr val="tx1"/>
                </a:solidFill>
                <a:cs typeface="Arial"/>
              </a:rPr>
              <a:t>Linda works in a bookstore and takes Yoga classes.</a:t>
            </a:r>
          </a:p>
          <a:p>
            <a:pPr marL="817947" lvl="1" indent="-264260">
              <a:lnSpc>
                <a:spcPct val="110000"/>
              </a:lnSpc>
              <a:spcBef>
                <a:spcPts val="0"/>
              </a:spcBef>
              <a:buFont typeface="Arial"/>
              <a:buAutoNum type="arabicPeriod"/>
              <a:tabLst>
                <a:tab pos="819203" algn="l"/>
              </a:tabLst>
            </a:pPr>
            <a:r>
              <a:rPr lang="en-AU" sz="2200" spc="-10" dirty="0">
                <a:solidFill>
                  <a:schemeClr val="tx1"/>
                </a:solidFill>
                <a:cs typeface="Arial"/>
              </a:rPr>
              <a:t>Linda is active in the feminist movement.</a:t>
            </a:r>
          </a:p>
          <a:p>
            <a:pPr marL="817947" lvl="1" indent="-264260">
              <a:lnSpc>
                <a:spcPct val="110000"/>
              </a:lnSpc>
              <a:spcBef>
                <a:spcPts val="0"/>
              </a:spcBef>
              <a:buFont typeface="Arial"/>
              <a:buAutoNum type="arabicPeriod"/>
              <a:tabLst>
                <a:tab pos="819203" algn="l"/>
              </a:tabLst>
            </a:pPr>
            <a:r>
              <a:rPr lang="en-AU" sz="2200" spc="-10" dirty="0">
                <a:solidFill>
                  <a:schemeClr val="tx1"/>
                </a:solidFill>
                <a:cs typeface="Arial"/>
              </a:rPr>
              <a:t>Linda is a psychiatric social worker.</a:t>
            </a:r>
          </a:p>
          <a:p>
            <a:pPr marL="817947" lvl="1" indent="-264260">
              <a:lnSpc>
                <a:spcPct val="110000"/>
              </a:lnSpc>
              <a:spcBef>
                <a:spcPts val="0"/>
              </a:spcBef>
              <a:buFont typeface="Arial"/>
              <a:buAutoNum type="arabicPeriod"/>
              <a:tabLst>
                <a:tab pos="819203" algn="l"/>
              </a:tabLst>
            </a:pPr>
            <a:r>
              <a:rPr lang="en-AU" sz="2200" spc="-10" dirty="0">
                <a:solidFill>
                  <a:schemeClr val="tx1"/>
                </a:solidFill>
                <a:cs typeface="Arial"/>
              </a:rPr>
              <a:t>Linda is a member of the League of Women Voters.</a:t>
            </a:r>
          </a:p>
          <a:p>
            <a:pPr marL="817947" lvl="1" indent="-264260">
              <a:lnSpc>
                <a:spcPct val="110000"/>
              </a:lnSpc>
              <a:spcBef>
                <a:spcPts val="0"/>
              </a:spcBef>
              <a:buFont typeface="Arial"/>
              <a:buAutoNum type="arabicPeriod"/>
              <a:tabLst>
                <a:tab pos="819203" algn="l"/>
              </a:tabLst>
            </a:pPr>
            <a:r>
              <a:rPr lang="en-AU" sz="2200" spc="-10" dirty="0">
                <a:solidFill>
                  <a:schemeClr val="tx1"/>
                </a:solidFill>
                <a:cs typeface="Arial"/>
              </a:rPr>
              <a:t>Linda is a bank teller.</a:t>
            </a:r>
          </a:p>
          <a:p>
            <a:pPr marL="817947" lvl="1" indent="-264260">
              <a:lnSpc>
                <a:spcPct val="110000"/>
              </a:lnSpc>
              <a:spcBef>
                <a:spcPts val="0"/>
              </a:spcBef>
              <a:buFont typeface="Arial"/>
              <a:buAutoNum type="arabicPeriod"/>
              <a:tabLst>
                <a:tab pos="819203" algn="l"/>
              </a:tabLst>
            </a:pPr>
            <a:r>
              <a:rPr lang="en-AU" sz="2200" spc="-10" dirty="0">
                <a:solidFill>
                  <a:schemeClr val="tx1"/>
                </a:solidFill>
                <a:cs typeface="Arial"/>
              </a:rPr>
              <a:t>Linda is an insurance salesperson.</a:t>
            </a:r>
          </a:p>
          <a:p>
            <a:pPr marL="817947" lvl="1" indent="-264260">
              <a:lnSpc>
                <a:spcPct val="110000"/>
              </a:lnSpc>
              <a:spcBef>
                <a:spcPts val="0"/>
              </a:spcBef>
              <a:buFont typeface="Arial"/>
              <a:buAutoNum type="arabicPeriod"/>
              <a:tabLst>
                <a:tab pos="819203" algn="l"/>
              </a:tabLst>
            </a:pPr>
            <a:r>
              <a:rPr lang="en-AU" sz="2200" spc="-10" dirty="0">
                <a:solidFill>
                  <a:schemeClr val="tx1"/>
                </a:solidFill>
                <a:cs typeface="Arial"/>
              </a:rPr>
              <a:t>Linda is a bank teller and is active in the feminist movement.</a:t>
            </a:r>
          </a:p>
        </p:txBody>
      </p:sp>
      <p:sp>
        <p:nvSpPr>
          <p:cNvPr id="6" name="TextBox 5">
            <a:extLst>
              <a:ext uri="{FF2B5EF4-FFF2-40B4-BE49-F238E27FC236}">
                <a16:creationId xmlns:a16="http://schemas.microsoft.com/office/drawing/2014/main" id="{65168058-C413-9D5A-A6D5-5C8789C8FBE9}"/>
              </a:ext>
            </a:extLst>
          </p:cNvPr>
          <p:cNvSpPr txBox="1"/>
          <p:nvPr/>
        </p:nvSpPr>
        <p:spPr>
          <a:xfrm>
            <a:off x="1287227" y="1380158"/>
            <a:ext cx="5325497" cy="830997"/>
          </a:xfrm>
          <a:prstGeom prst="rect">
            <a:avLst/>
          </a:prstGeom>
          <a:noFill/>
        </p:spPr>
        <p:txBody>
          <a:bodyPr wrap="none" rtlCol="0">
            <a:spAutoFit/>
          </a:bodyPr>
          <a:lstStyle/>
          <a:p>
            <a:r>
              <a:rPr lang="en-AU" sz="4800" dirty="0"/>
              <a:t>The Linda problem</a:t>
            </a:r>
          </a:p>
        </p:txBody>
      </p:sp>
      <p:sp>
        <p:nvSpPr>
          <p:cNvPr id="2" name="Rectangle 1">
            <a:extLst>
              <a:ext uri="{FF2B5EF4-FFF2-40B4-BE49-F238E27FC236}">
                <a16:creationId xmlns:a16="http://schemas.microsoft.com/office/drawing/2014/main" id="{37C0A263-0A27-09C1-74E0-59FF1ED0F70B}"/>
              </a:ext>
            </a:extLst>
          </p:cNvPr>
          <p:cNvSpPr/>
          <p:nvPr/>
        </p:nvSpPr>
        <p:spPr>
          <a:xfrm>
            <a:off x="1897380" y="3974281"/>
            <a:ext cx="5326380" cy="396470"/>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Rectangle 2">
            <a:extLst>
              <a:ext uri="{FF2B5EF4-FFF2-40B4-BE49-F238E27FC236}">
                <a16:creationId xmlns:a16="http://schemas.microsoft.com/office/drawing/2014/main" id="{C36373A1-CABB-FF0E-8DB4-F24419D08CB6}"/>
              </a:ext>
            </a:extLst>
          </p:cNvPr>
          <p:cNvSpPr/>
          <p:nvPr/>
        </p:nvSpPr>
        <p:spPr>
          <a:xfrm>
            <a:off x="1897380" y="5081372"/>
            <a:ext cx="2960370" cy="396470"/>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15FD7A96-4D10-7FF6-7331-CE635D6E4A16}"/>
              </a:ext>
            </a:extLst>
          </p:cNvPr>
          <p:cNvSpPr/>
          <p:nvPr/>
        </p:nvSpPr>
        <p:spPr>
          <a:xfrm>
            <a:off x="1897380" y="5822131"/>
            <a:ext cx="7738110" cy="396470"/>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365833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24">
                <a:extLst>
                  <a:ext uri="{FF2B5EF4-FFF2-40B4-BE49-F238E27FC236}">
                    <a16:creationId xmlns:a16="http://schemas.microsoft.com/office/drawing/2014/main" id="{46951A66-E928-BC58-74C1-4C42E6E8271F}"/>
                  </a:ext>
                </a:extLst>
              </p:cNvPr>
              <p:cNvSpPr txBox="1">
                <a:spLocks/>
              </p:cNvSpPr>
              <p:nvPr/>
            </p:nvSpPr>
            <p:spPr>
              <a:xfrm>
                <a:off x="1287227" y="2692126"/>
                <a:ext cx="9754153" cy="1174794"/>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0"/>
                  </a:spcBef>
                  <a:spcAft>
                    <a:spcPts val="1200"/>
                  </a:spcAft>
                  <a:buFont typeface="Arial" panose="020B0604020202020204" pitchFamily="34" charset="0"/>
                  <a:buNone/>
                  <a:defRPr lang="en-AU" sz="18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marR="411490" lvl="1">
                  <a:lnSpc>
                    <a:spcPct val="110000"/>
                  </a:lnSpc>
                  <a:spcBef>
                    <a:spcPts val="0"/>
                  </a:spcBef>
                  <a:spcAft>
                    <a:spcPts val="1200"/>
                  </a:spcAft>
                  <a:buClr>
                    <a:srgbClr val="0000FF"/>
                  </a:buClr>
                  <a:tabLst>
                    <a:tab pos="269293" algn="l"/>
                  </a:tabLst>
                </a:pPr>
                <a14:m>
                  <m:oMathPara xmlns:m="http://schemas.openxmlformats.org/officeDocument/2006/math">
                    <m:oMathParaPr>
                      <m:jc m:val="left"/>
                    </m:oMathParaPr>
                    <m:oMath xmlns:m="http://schemas.openxmlformats.org/officeDocument/2006/math">
                      <m:r>
                        <a:rPr lang="en-AU" sz="2800" i="1" smtClean="0">
                          <a:solidFill>
                            <a:schemeClr val="tx1"/>
                          </a:solidFill>
                        </a:rPr>
                        <m:t>𝑃</m:t>
                      </m:r>
                      <m:d>
                        <m:dPr>
                          <m:ctrlPr>
                            <a:rPr lang="en-AU" sz="2800" i="1">
                              <a:solidFill>
                                <a:schemeClr val="tx1"/>
                              </a:solidFill>
                            </a:rPr>
                          </m:ctrlPr>
                        </m:dPr>
                        <m:e>
                          <m:r>
                            <a:rPr lang="en-AU" sz="2800" i="1">
                              <a:solidFill>
                                <a:schemeClr val="tx1"/>
                              </a:solidFill>
                            </a:rPr>
                            <m:t>𝐴</m:t>
                          </m:r>
                          <m:r>
                            <a:rPr lang="en-AU" sz="2800" i="1">
                              <a:solidFill>
                                <a:schemeClr val="tx1"/>
                              </a:solidFill>
                            </a:rPr>
                            <m:t> ∩</m:t>
                          </m:r>
                          <m:r>
                            <a:rPr lang="en-AU" sz="2800" i="1">
                              <a:solidFill>
                                <a:schemeClr val="tx1"/>
                              </a:solidFill>
                            </a:rPr>
                            <m:t>𝐵</m:t>
                          </m:r>
                        </m:e>
                      </m:d>
                      <m:r>
                        <a:rPr lang="en-AU" sz="2800" i="1">
                          <a:solidFill>
                            <a:schemeClr val="tx1"/>
                          </a:solidFill>
                        </a:rPr>
                        <m:t>=</m:t>
                      </m:r>
                      <m:r>
                        <a:rPr lang="en-AU" sz="2800" i="1">
                          <a:solidFill>
                            <a:schemeClr val="tx1"/>
                          </a:solidFill>
                        </a:rPr>
                        <m:t>𝑃</m:t>
                      </m:r>
                      <m:d>
                        <m:dPr>
                          <m:ctrlPr>
                            <a:rPr lang="en-AU" sz="2800" i="1">
                              <a:solidFill>
                                <a:schemeClr val="tx1"/>
                              </a:solidFill>
                            </a:rPr>
                          </m:ctrlPr>
                        </m:dPr>
                        <m:e>
                          <m:r>
                            <a:rPr lang="en-AU" sz="2800" i="1">
                              <a:solidFill>
                                <a:schemeClr val="tx1"/>
                              </a:solidFill>
                            </a:rPr>
                            <m:t>𝐴</m:t>
                          </m:r>
                          <m:r>
                            <a:rPr lang="en-AU" sz="2800" i="1">
                              <a:solidFill>
                                <a:schemeClr val="tx1"/>
                              </a:solidFill>
                            </a:rPr>
                            <m:t>|</m:t>
                          </m:r>
                          <m:r>
                            <a:rPr lang="en-AU" sz="2800" i="1">
                              <a:solidFill>
                                <a:schemeClr val="tx1"/>
                              </a:solidFill>
                            </a:rPr>
                            <m:t>𝐵</m:t>
                          </m:r>
                        </m:e>
                      </m:d>
                      <m:r>
                        <a:rPr lang="en-AU" sz="2800" i="1">
                          <a:solidFill>
                            <a:schemeClr val="tx1"/>
                          </a:solidFill>
                        </a:rPr>
                        <m:t>𝑃</m:t>
                      </m:r>
                      <m:d>
                        <m:dPr>
                          <m:ctrlPr>
                            <a:rPr lang="en-AU" sz="2800" i="1">
                              <a:solidFill>
                                <a:schemeClr val="tx1"/>
                              </a:solidFill>
                            </a:rPr>
                          </m:ctrlPr>
                        </m:dPr>
                        <m:e>
                          <m:r>
                            <a:rPr lang="en-AU" sz="2800" i="1">
                              <a:solidFill>
                                <a:schemeClr val="tx1"/>
                              </a:solidFill>
                            </a:rPr>
                            <m:t>𝐵</m:t>
                          </m:r>
                        </m:e>
                      </m:d>
                      <m:r>
                        <a:rPr lang="en-AU" sz="2800" b="0" i="0" smtClean="0">
                          <a:solidFill>
                            <a:schemeClr val="tx1"/>
                          </a:solidFill>
                        </a:rPr>
                        <m:t>=</m:t>
                      </m:r>
                      <m:r>
                        <a:rPr lang="en-AU" sz="2800" i="1">
                          <a:solidFill>
                            <a:schemeClr val="tx1"/>
                          </a:solidFill>
                        </a:rPr>
                        <m:t>𝑃</m:t>
                      </m:r>
                      <m:d>
                        <m:dPr>
                          <m:ctrlPr>
                            <a:rPr lang="en-AU" sz="2800" i="1">
                              <a:solidFill>
                                <a:schemeClr val="tx1"/>
                              </a:solidFill>
                            </a:rPr>
                          </m:ctrlPr>
                        </m:dPr>
                        <m:e>
                          <m:r>
                            <a:rPr lang="en-AU" sz="2800" b="0" i="1" smtClean="0">
                              <a:solidFill>
                                <a:schemeClr val="tx1"/>
                              </a:solidFill>
                            </a:rPr>
                            <m:t>𝐵</m:t>
                          </m:r>
                          <m:r>
                            <a:rPr lang="en-AU" sz="2800" i="1">
                              <a:solidFill>
                                <a:schemeClr val="tx1"/>
                              </a:solidFill>
                            </a:rPr>
                            <m:t>|</m:t>
                          </m:r>
                          <m:r>
                            <a:rPr lang="en-AU" sz="2800" b="0" i="1" smtClean="0">
                              <a:solidFill>
                                <a:schemeClr val="tx1"/>
                              </a:solidFill>
                            </a:rPr>
                            <m:t>𝐴</m:t>
                          </m:r>
                        </m:e>
                      </m:d>
                      <m:r>
                        <a:rPr lang="en-AU" sz="2800" i="1">
                          <a:solidFill>
                            <a:schemeClr val="tx1"/>
                          </a:solidFill>
                        </a:rPr>
                        <m:t>𝑃</m:t>
                      </m:r>
                      <m:d>
                        <m:dPr>
                          <m:ctrlPr>
                            <a:rPr lang="en-AU" sz="2800" i="1">
                              <a:solidFill>
                                <a:schemeClr val="tx1"/>
                              </a:solidFill>
                            </a:rPr>
                          </m:ctrlPr>
                        </m:dPr>
                        <m:e>
                          <m:r>
                            <a:rPr lang="en-AU" sz="2800" b="0" i="1" smtClean="0">
                              <a:solidFill>
                                <a:schemeClr val="tx1"/>
                              </a:solidFill>
                            </a:rPr>
                            <m:t>𝐴</m:t>
                          </m:r>
                        </m:e>
                      </m:d>
                    </m:oMath>
                  </m:oMathPara>
                </a14:m>
                <a:endParaRPr lang="en-AU" sz="2800" i="1" dirty="0">
                  <a:solidFill>
                    <a:schemeClr val="tx1"/>
                  </a:solidFill>
                </a:endParaRPr>
              </a:p>
              <a:p>
                <a:pPr marR="411490" lvl="1">
                  <a:lnSpc>
                    <a:spcPct val="110000"/>
                  </a:lnSpc>
                  <a:spcBef>
                    <a:spcPts val="0"/>
                  </a:spcBef>
                  <a:spcAft>
                    <a:spcPts val="1200"/>
                  </a:spcAft>
                  <a:buClr>
                    <a:srgbClr val="0000FF"/>
                  </a:buClr>
                  <a:tabLst>
                    <a:tab pos="269293" algn="l"/>
                  </a:tabLst>
                </a:pPr>
                <a:endParaRPr lang="en-AU" sz="2800" i="1" dirty="0">
                  <a:solidFill>
                    <a:schemeClr val="tx1"/>
                  </a:solidFill>
                </a:endParaRPr>
              </a:p>
              <a:p>
                <a:pPr marR="411490" lvl="1">
                  <a:lnSpc>
                    <a:spcPct val="110000"/>
                  </a:lnSpc>
                  <a:spcBef>
                    <a:spcPts val="0"/>
                  </a:spcBef>
                  <a:spcAft>
                    <a:spcPts val="1200"/>
                  </a:spcAft>
                  <a:buClr>
                    <a:srgbClr val="0000FF"/>
                  </a:buClr>
                  <a:tabLst>
                    <a:tab pos="269293" algn="l"/>
                  </a:tabLst>
                </a:pPr>
                <a:r>
                  <a:rPr lang="en-US" sz="2800" dirty="0">
                    <a:solidFill>
                      <a:schemeClr val="tx1"/>
                    </a:solidFill>
                  </a:rPr>
                  <a:t>If </a:t>
                </a:r>
                <a14:m>
                  <m:oMath xmlns:m="http://schemas.openxmlformats.org/officeDocument/2006/math">
                    <m:r>
                      <a:rPr lang="en-AU" sz="2800" i="1">
                        <a:solidFill>
                          <a:schemeClr val="tx1"/>
                        </a:solidFill>
                      </a:rPr>
                      <m:t>𝑃</m:t>
                    </m:r>
                    <m:d>
                      <m:dPr>
                        <m:ctrlPr>
                          <a:rPr lang="en-AU" sz="2800" i="1">
                            <a:solidFill>
                              <a:schemeClr val="tx1"/>
                            </a:solidFill>
                          </a:rPr>
                        </m:ctrlPr>
                      </m:dPr>
                      <m:e>
                        <m:r>
                          <a:rPr lang="en-AU" sz="2800" i="1">
                            <a:solidFill>
                              <a:schemeClr val="tx1"/>
                            </a:solidFill>
                          </a:rPr>
                          <m:t>𝐴</m:t>
                        </m:r>
                        <m:r>
                          <a:rPr lang="en-AU" sz="2800" i="1">
                            <a:solidFill>
                              <a:schemeClr val="tx1"/>
                            </a:solidFill>
                          </a:rPr>
                          <m:t>|</m:t>
                        </m:r>
                        <m:r>
                          <a:rPr lang="en-AU" sz="2800" i="1">
                            <a:solidFill>
                              <a:schemeClr val="tx1"/>
                            </a:solidFill>
                          </a:rPr>
                          <m:t>𝐵</m:t>
                        </m:r>
                      </m:e>
                    </m:d>
                    <m:r>
                      <a:rPr lang="en-AU" sz="2800" i="1" smtClean="0">
                        <a:solidFill>
                          <a:schemeClr val="tx1"/>
                        </a:solidFill>
                        <a:ea typeface="Cambria Math" panose="02040503050406030204" pitchFamily="18" charset="0"/>
                      </a:rPr>
                      <m:t>&lt;</m:t>
                    </m:r>
                    <m:r>
                      <a:rPr lang="en-AU" sz="2800" i="1">
                        <a:solidFill>
                          <a:schemeClr val="tx1"/>
                        </a:solidFill>
                        <a:ea typeface="Cambria Math" panose="02040503050406030204" pitchFamily="18" charset="0"/>
                      </a:rPr>
                      <m:t>1</m:t>
                    </m:r>
                  </m:oMath>
                </a14:m>
                <a:r>
                  <a:rPr lang="en-US" sz="2800" dirty="0">
                    <a:solidFill>
                      <a:schemeClr val="tx1"/>
                    </a:solidFill>
                  </a:rPr>
                  <a:t> or </a:t>
                </a:r>
                <a14:m>
                  <m:oMath xmlns:m="http://schemas.openxmlformats.org/officeDocument/2006/math">
                    <m:r>
                      <a:rPr lang="en-AU" sz="2800" i="1">
                        <a:solidFill>
                          <a:schemeClr val="tx1"/>
                        </a:solidFill>
                      </a:rPr>
                      <m:t>𝑃</m:t>
                    </m:r>
                    <m:d>
                      <m:dPr>
                        <m:ctrlPr>
                          <a:rPr lang="en-AU" sz="2800" i="1">
                            <a:solidFill>
                              <a:schemeClr val="tx1"/>
                            </a:solidFill>
                          </a:rPr>
                        </m:ctrlPr>
                      </m:dPr>
                      <m:e>
                        <m:r>
                          <a:rPr lang="en-AU" sz="2800" i="1">
                            <a:solidFill>
                              <a:schemeClr val="tx1"/>
                            </a:solidFill>
                          </a:rPr>
                          <m:t>𝐵</m:t>
                        </m:r>
                        <m:r>
                          <a:rPr lang="en-AU" sz="2800" i="1">
                            <a:solidFill>
                              <a:schemeClr val="tx1"/>
                            </a:solidFill>
                          </a:rPr>
                          <m:t>|</m:t>
                        </m:r>
                        <m:r>
                          <a:rPr lang="en-AU" sz="2800" i="1">
                            <a:solidFill>
                              <a:schemeClr val="tx1"/>
                            </a:solidFill>
                          </a:rPr>
                          <m:t>𝐴</m:t>
                        </m:r>
                      </m:e>
                    </m:d>
                    <m:r>
                      <a:rPr lang="en-AU" sz="2800" i="1" smtClean="0">
                        <a:solidFill>
                          <a:schemeClr val="tx1"/>
                        </a:solidFill>
                        <a:ea typeface="Cambria Math" panose="02040503050406030204" pitchFamily="18" charset="0"/>
                      </a:rPr>
                      <m:t>&lt;</m:t>
                    </m:r>
                    <m:r>
                      <a:rPr lang="en-AU" sz="2800" i="1">
                        <a:solidFill>
                          <a:schemeClr val="tx1"/>
                        </a:solidFill>
                        <a:ea typeface="Cambria Math" panose="02040503050406030204" pitchFamily="18" charset="0"/>
                      </a:rPr>
                      <m:t>1</m:t>
                    </m:r>
                  </m:oMath>
                </a14:m>
                <a:r>
                  <a:rPr lang="en-US" sz="2800" dirty="0">
                    <a:solidFill>
                      <a:schemeClr val="tx1"/>
                    </a:solidFill>
                  </a:rPr>
                  <a:t>, </a:t>
                </a:r>
                <a14:m>
                  <m:oMath xmlns:m="http://schemas.openxmlformats.org/officeDocument/2006/math">
                    <m:r>
                      <a:rPr lang="en-AU" sz="2800" i="1">
                        <a:solidFill>
                          <a:schemeClr val="tx1"/>
                        </a:solidFill>
                      </a:rPr>
                      <m:t>𝑃</m:t>
                    </m:r>
                    <m:d>
                      <m:dPr>
                        <m:ctrlPr>
                          <a:rPr lang="en-AU" sz="2800" i="1">
                            <a:solidFill>
                              <a:schemeClr val="tx1"/>
                            </a:solidFill>
                          </a:rPr>
                        </m:ctrlPr>
                      </m:dPr>
                      <m:e>
                        <m:r>
                          <a:rPr lang="en-AU" sz="2800" i="1">
                            <a:solidFill>
                              <a:schemeClr val="tx1"/>
                            </a:solidFill>
                          </a:rPr>
                          <m:t>𝐴</m:t>
                        </m:r>
                        <m:r>
                          <a:rPr lang="en-AU" sz="2800" i="1">
                            <a:solidFill>
                              <a:schemeClr val="tx1"/>
                            </a:solidFill>
                          </a:rPr>
                          <m:t> ∩ </m:t>
                        </m:r>
                        <m:r>
                          <a:rPr lang="en-AU" sz="2800" i="1">
                            <a:solidFill>
                              <a:schemeClr val="tx1"/>
                            </a:solidFill>
                          </a:rPr>
                          <m:t>𝐵</m:t>
                        </m:r>
                      </m:e>
                    </m:d>
                  </m:oMath>
                </a14:m>
                <a:r>
                  <a:rPr lang="en-US" sz="2800" dirty="0">
                    <a:solidFill>
                      <a:schemeClr val="tx1"/>
                    </a:solidFill>
                  </a:rPr>
                  <a:t> must be less than </a:t>
                </a:r>
                <a14:m>
                  <m:oMath xmlns:m="http://schemas.openxmlformats.org/officeDocument/2006/math">
                    <m:r>
                      <a:rPr lang="en-AU" sz="2800" i="1">
                        <a:solidFill>
                          <a:schemeClr val="tx1"/>
                        </a:solidFill>
                      </a:rPr>
                      <m:t>𝑃</m:t>
                    </m:r>
                    <m:d>
                      <m:dPr>
                        <m:ctrlPr>
                          <a:rPr lang="en-AU" sz="2800" i="1">
                            <a:solidFill>
                              <a:schemeClr val="tx1"/>
                            </a:solidFill>
                          </a:rPr>
                        </m:ctrlPr>
                      </m:dPr>
                      <m:e>
                        <m:r>
                          <a:rPr lang="en-AU" sz="2800" i="1">
                            <a:solidFill>
                              <a:schemeClr val="tx1"/>
                            </a:solidFill>
                          </a:rPr>
                          <m:t>𝐴</m:t>
                        </m:r>
                      </m:e>
                    </m:d>
                  </m:oMath>
                </a14:m>
                <a:r>
                  <a:rPr lang="en-US" sz="2800" dirty="0">
                    <a:solidFill>
                      <a:schemeClr val="tx1"/>
                    </a:solidFill>
                  </a:rPr>
                  <a:t> or </a:t>
                </a:r>
                <a14:m>
                  <m:oMath xmlns:m="http://schemas.openxmlformats.org/officeDocument/2006/math">
                    <m:r>
                      <a:rPr lang="en-AU" sz="2800" i="1">
                        <a:solidFill>
                          <a:schemeClr val="tx1"/>
                        </a:solidFill>
                      </a:rPr>
                      <m:t>𝑃</m:t>
                    </m:r>
                    <m:d>
                      <m:dPr>
                        <m:ctrlPr>
                          <a:rPr lang="en-AU" sz="2800" i="1">
                            <a:solidFill>
                              <a:schemeClr val="tx1"/>
                            </a:solidFill>
                          </a:rPr>
                        </m:ctrlPr>
                      </m:dPr>
                      <m:e>
                        <m:r>
                          <a:rPr lang="en-AU" sz="2800" i="1">
                            <a:solidFill>
                              <a:schemeClr val="tx1"/>
                            </a:solidFill>
                          </a:rPr>
                          <m:t>𝐵</m:t>
                        </m:r>
                      </m:e>
                    </m:d>
                  </m:oMath>
                </a14:m>
                <a:r>
                  <a:rPr lang="en-US" sz="2800" dirty="0">
                    <a:solidFill>
                      <a:schemeClr val="tx1"/>
                    </a:solidFill>
                  </a:rPr>
                  <a:t>.</a:t>
                </a:r>
              </a:p>
              <a:p>
                <a:pPr marR="411490" lvl="1">
                  <a:lnSpc>
                    <a:spcPct val="110000"/>
                  </a:lnSpc>
                  <a:spcBef>
                    <a:spcPts val="0"/>
                  </a:spcBef>
                  <a:spcAft>
                    <a:spcPts val="1200"/>
                  </a:spcAft>
                  <a:buClr>
                    <a:srgbClr val="0000FF"/>
                  </a:buClr>
                  <a:tabLst>
                    <a:tab pos="269293" algn="l"/>
                  </a:tabLst>
                </a:pPr>
                <a:endParaRPr lang="en-AU" sz="2800" i="1" dirty="0">
                  <a:solidFill>
                    <a:schemeClr val="tx1"/>
                  </a:solidFill>
                </a:endParaRPr>
              </a:p>
              <a:p>
                <a:pPr marL="817947" lvl="1" indent="-264260">
                  <a:lnSpc>
                    <a:spcPct val="110000"/>
                  </a:lnSpc>
                  <a:spcBef>
                    <a:spcPts val="0"/>
                  </a:spcBef>
                  <a:buFont typeface="Arial"/>
                  <a:buAutoNum type="arabicPeriod"/>
                  <a:tabLst>
                    <a:tab pos="819203" algn="l"/>
                  </a:tabLst>
                </a:pPr>
                <a:endParaRPr lang="en-AU" sz="2800" spc="-10" dirty="0">
                  <a:solidFill>
                    <a:schemeClr val="tx1"/>
                  </a:solidFill>
                  <a:cs typeface="Arial"/>
                </a:endParaRPr>
              </a:p>
            </p:txBody>
          </p:sp>
        </mc:Choice>
        <mc:Fallback>
          <p:sp>
            <p:nvSpPr>
              <p:cNvPr id="4" name="Text Placeholder 24">
                <a:extLst>
                  <a:ext uri="{FF2B5EF4-FFF2-40B4-BE49-F238E27FC236}">
                    <a16:creationId xmlns:a16="http://schemas.microsoft.com/office/drawing/2014/main" id="{46951A66-E928-BC58-74C1-4C42E6E8271F}"/>
                  </a:ext>
                </a:extLst>
              </p:cNvPr>
              <p:cNvSpPr txBox="1">
                <a:spLocks noRot="1" noChangeAspect="1" noMove="1" noResize="1" noEditPoints="1" noAdjustHandles="1" noChangeArrowheads="1" noChangeShapeType="1" noTextEdit="1"/>
              </p:cNvSpPr>
              <p:nvPr/>
            </p:nvSpPr>
            <p:spPr>
              <a:xfrm>
                <a:off x="1287227" y="2692126"/>
                <a:ext cx="9754153" cy="1174794"/>
              </a:xfrm>
              <a:prstGeom prst="rect">
                <a:avLst/>
              </a:prstGeom>
              <a:blipFill>
                <a:blip r:embed="rId2"/>
                <a:stretch>
                  <a:fillRect b="-104301"/>
                </a:stretch>
              </a:blipFill>
            </p:spPr>
            <p:txBody>
              <a:bodyPr/>
              <a:lstStyle/>
              <a:p>
                <a:r>
                  <a:rPr lang="en-AU">
                    <a:noFill/>
                  </a:rPr>
                  <a:t> </a:t>
                </a:r>
              </a:p>
            </p:txBody>
          </p:sp>
        </mc:Fallback>
      </mc:AlternateContent>
      <p:sp>
        <p:nvSpPr>
          <p:cNvPr id="6" name="TextBox 5">
            <a:extLst>
              <a:ext uri="{FF2B5EF4-FFF2-40B4-BE49-F238E27FC236}">
                <a16:creationId xmlns:a16="http://schemas.microsoft.com/office/drawing/2014/main" id="{65168058-C413-9D5A-A6D5-5C8789C8FBE9}"/>
              </a:ext>
            </a:extLst>
          </p:cNvPr>
          <p:cNvSpPr txBox="1"/>
          <p:nvPr/>
        </p:nvSpPr>
        <p:spPr>
          <a:xfrm>
            <a:off x="1287227" y="1380158"/>
            <a:ext cx="6454011" cy="830997"/>
          </a:xfrm>
          <a:prstGeom prst="rect">
            <a:avLst/>
          </a:prstGeom>
          <a:noFill/>
        </p:spPr>
        <p:txBody>
          <a:bodyPr wrap="none" rtlCol="0">
            <a:spAutoFit/>
          </a:bodyPr>
          <a:lstStyle/>
          <a:p>
            <a:r>
              <a:rPr lang="en-AU" sz="4800" dirty="0"/>
              <a:t>The conjunction fallacy</a:t>
            </a:r>
          </a:p>
        </p:txBody>
      </p:sp>
    </p:spTree>
    <p:extLst>
      <p:ext uri="{BB962C8B-B14F-4D97-AF65-F5344CB8AC3E}">
        <p14:creationId xmlns:p14="http://schemas.microsoft.com/office/powerpoint/2010/main" val="518108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4">
            <a:extLst>
              <a:ext uri="{FF2B5EF4-FFF2-40B4-BE49-F238E27FC236}">
                <a16:creationId xmlns:a16="http://schemas.microsoft.com/office/drawing/2014/main" id="{46951A66-E928-BC58-74C1-4C42E6E8271F}"/>
              </a:ext>
            </a:extLst>
          </p:cNvPr>
          <p:cNvSpPr txBox="1">
            <a:spLocks/>
          </p:cNvSpPr>
          <p:nvPr/>
        </p:nvSpPr>
        <p:spPr>
          <a:xfrm>
            <a:off x="1287227" y="2692126"/>
            <a:ext cx="9822733" cy="1174794"/>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0"/>
              </a:spcBef>
              <a:spcAft>
                <a:spcPts val="1200"/>
              </a:spcAft>
              <a:buFont typeface="Arial" panose="020B0604020202020204" pitchFamily="34" charset="0"/>
              <a:buNone/>
              <a:defRPr lang="en-AU" sz="18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marR="411490" lvl="1">
              <a:lnSpc>
                <a:spcPct val="110000"/>
              </a:lnSpc>
              <a:spcBef>
                <a:spcPts val="0"/>
              </a:spcBef>
              <a:spcAft>
                <a:spcPts val="1200"/>
              </a:spcAft>
              <a:buClr>
                <a:srgbClr val="0000FF"/>
              </a:buClr>
              <a:tabLst>
                <a:tab pos="269293" algn="l"/>
              </a:tabLst>
            </a:pPr>
            <a:r>
              <a:rPr lang="en-AU" sz="2200" dirty="0">
                <a:solidFill>
                  <a:schemeClr val="tx1"/>
                </a:solidFill>
                <a:cs typeface="Arial"/>
              </a:rPr>
              <a:t>Consider a regular six-sided die with four green faces and two red faces. The die will be rolled 20 times and the sequence of greens (G) and reds (R) will be recorded. You are asked to select one sequence, from a set of three, and you will win $25 if the sequence you chose appears on successive rolls of the die. Please check the sequence of greens and reds on which you prefer to bet.</a:t>
            </a:r>
          </a:p>
          <a:p>
            <a:pPr marR="411490" lvl="2">
              <a:lnSpc>
                <a:spcPct val="110000"/>
              </a:lnSpc>
              <a:spcBef>
                <a:spcPts val="0"/>
              </a:spcBef>
              <a:spcAft>
                <a:spcPts val="1200"/>
              </a:spcAft>
              <a:buClr>
                <a:srgbClr val="0000FF"/>
              </a:buClr>
              <a:tabLst>
                <a:tab pos="269293" algn="l"/>
              </a:tabLst>
            </a:pPr>
            <a:r>
              <a:rPr lang="en-AU" sz="2200" dirty="0">
                <a:solidFill>
                  <a:schemeClr val="tx1"/>
                </a:solidFill>
                <a:cs typeface="Arial"/>
              </a:rPr>
              <a:t>1. RGRRR</a:t>
            </a:r>
          </a:p>
          <a:p>
            <a:pPr marR="411490" lvl="2">
              <a:lnSpc>
                <a:spcPct val="110000"/>
              </a:lnSpc>
              <a:spcBef>
                <a:spcPts val="0"/>
              </a:spcBef>
              <a:spcAft>
                <a:spcPts val="1200"/>
              </a:spcAft>
              <a:buClr>
                <a:srgbClr val="0000FF"/>
              </a:buClr>
              <a:tabLst>
                <a:tab pos="269293" algn="l"/>
              </a:tabLst>
            </a:pPr>
            <a:r>
              <a:rPr lang="en-AU" sz="2200" dirty="0">
                <a:solidFill>
                  <a:schemeClr val="tx1"/>
                </a:solidFill>
                <a:cs typeface="Arial"/>
              </a:rPr>
              <a:t>2. GRGRRR</a:t>
            </a:r>
          </a:p>
          <a:p>
            <a:pPr marR="411490" lvl="2">
              <a:lnSpc>
                <a:spcPct val="110000"/>
              </a:lnSpc>
              <a:spcBef>
                <a:spcPts val="0"/>
              </a:spcBef>
              <a:spcAft>
                <a:spcPts val="1200"/>
              </a:spcAft>
              <a:buClr>
                <a:srgbClr val="0000FF"/>
              </a:buClr>
              <a:tabLst>
                <a:tab pos="269293" algn="l"/>
              </a:tabLst>
            </a:pPr>
            <a:r>
              <a:rPr lang="en-AU" sz="2200" dirty="0">
                <a:solidFill>
                  <a:schemeClr val="tx1"/>
                </a:solidFill>
                <a:cs typeface="Arial"/>
              </a:rPr>
              <a:t>3. GRRRRR</a:t>
            </a:r>
            <a:endParaRPr lang="en-AU" sz="2200" i="1" dirty="0">
              <a:solidFill>
                <a:schemeClr val="tx1"/>
              </a:solidFill>
            </a:endParaRPr>
          </a:p>
          <a:p>
            <a:pPr marL="817947" lvl="1" indent="-264260">
              <a:lnSpc>
                <a:spcPct val="110000"/>
              </a:lnSpc>
              <a:spcBef>
                <a:spcPts val="0"/>
              </a:spcBef>
              <a:buFont typeface="Arial"/>
              <a:buAutoNum type="arabicPeriod"/>
              <a:tabLst>
                <a:tab pos="819203" algn="l"/>
              </a:tabLst>
            </a:pPr>
            <a:endParaRPr lang="en-AU" sz="2200" spc="-10" dirty="0">
              <a:solidFill>
                <a:schemeClr val="tx1"/>
              </a:solidFill>
              <a:cs typeface="Arial"/>
            </a:endParaRPr>
          </a:p>
        </p:txBody>
      </p:sp>
      <p:sp>
        <p:nvSpPr>
          <p:cNvPr id="6" name="TextBox 5">
            <a:extLst>
              <a:ext uri="{FF2B5EF4-FFF2-40B4-BE49-F238E27FC236}">
                <a16:creationId xmlns:a16="http://schemas.microsoft.com/office/drawing/2014/main" id="{65168058-C413-9D5A-A6D5-5C8789C8FBE9}"/>
              </a:ext>
            </a:extLst>
          </p:cNvPr>
          <p:cNvSpPr txBox="1"/>
          <p:nvPr/>
        </p:nvSpPr>
        <p:spPr>
          <a:xfrm>
            <a:off x="1287227" y="1380158"/>
            <a:ext cx="5668539" cy="830997"/>
          </a:xfrm>
          <a:prstGeom prst="rect">
            <a:avLst/>
          </a:prstGeom>
          <a:noFill/>
        </p:spPr>
        <p:txBody>
          <a:bodyPr wrap="none" rtlCol="0">
            <a:spAutoFit/>
          </a:bodyPr>
          <a:lstStyle/>
          <a:p>
            <a:r>
              <a:rPr lang="en-AU" sz="4800" dirty="0"/>
              <a:t>Betting on the result</a:t>
            </a:r>
          </a:p>
        </p:txBody>
      </p:sp>
    </p:spTree>
    <p:extLst>
      <p:ext uri="{BB962C8B-B14F-4D97-AF65-F5344CB8AC3E}">
        <p14:creationId xmlns:p14="http://schemas.microsoft.com/office/powerpoint/2010/main" val="3690882237"/>
      </p:ext>
    </p:extLst>
  </p:cSld>
  <p:clrMapOvr>
    <a:masterClrMapping/>
  </p:clrMapOvr>
</p:sld>
</file>

<file path=ppt/theme/theme1.xml><?xml version="1.0" encoding="utf-8"?>
<a:theme xmlns:a="http://schemas.openxmlformats.org/drawingml/2006/main" name="Office Theme">
  <a:themeElements>
    <a:clrScheme name="211">
      <a:dk1>
        <a:srgbClr val="000000"/>
      </a:dk1>
      <a:lt1>
        <a:srgbClr val="FFFFFF"/>
      </a:lt1>
      <a:dk2>
        <a:srgbClr val="323232"/>
      </a:dk2>
      <a:lt2>
        <a:srgbClr val="B2B2B2"/>
      </a:lt2>
      <a:accent1>
        <a:srgbClr val="0F4BEB"/>
      </a:accent1>
      <a:accent2>
        <a:srgbClr val="FF2305"/>
      </a:accent2>
      <a:accent3>
        <a:srgbClr val="000000"/>
      </a:accent3>
      <a:accent4>
        <a:srgbClr val="FAF528"/>
      </a:accent4>
      <a:accent5>
        <a:srgbClr val="09D369"/>
      </a:accent5>
      <a:accent6>
        <a:srgbClr val="FF9600"/>
      </a:accent6>
      <a:hlink>
        <a:srgbClr val="00B7E0"/>
      </a:hlink>
      <a:folHlink>
        <a:srgbClr val="00B7E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1 UTS Powerpoint template_16x9_C" id="{EA956CE0-7F49-FD41-9C98-C395F5454CD1}" vid="{8DF70025-42FC-C04B-AAEE-317C2426C9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14219</TotalTime>
  <Words>368</Words>
  <Application>Microsoft Macintosh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Helvetica</vt:lpstr>
      <vt:lpstr>Lucida Sans Unicode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Behavioural Economics 23005</dc:title>
  <dc:creator>Jason Collins</dc:creator>
  <cp:lastModifiedBy>Jason Collins</cp:lastModifiedBy>
  <cp:revision>66</cp:revision>
  <dcterms:created xsi:type="dcterms:W3CDTF">2022-02-14T06:08:26Z</dcterms:created>
  <dcterms:modified xsi:type="dcterms:W3CDTF">2023-04-04T02:19:32Z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a4f0713-8a76-46fc-9033-3e1b6c45971d_Enabled">
    <vt:lpwstr>true</vt:lpwstr>
  </property>
  <property fmtid="{D5CDD505-2E9C-101B-9397-08002B2CF9AE}" pid="3" name="MSIP_Label_ba4f0713-8a76-46fc-9033-3e1b6c45971d_SetDate">
    <vt:lpwstr>2021-06-10T03:39:58Z</vt:lpwstr>
  </property>
  <property fmtid="{D5CDD505-2E9C-101B-9397-08002B2CF9AE}" pid="4" name="MSIP_Label_ba4f0713-8a76-46fc-9033-3e1b6c45971d_Method">
    <vt:lpwstr>Privileged</vt:lpwstr>
  </property>
  <property fmtid="{D5CDD505-2E9C-101B-9397-08002B2CF9AE}" pid="5" name="MSIP_Label_ba4f0713-8a76-46fc-9033-3e1b6c45971d_Name">
    <vt:lpwstr>UTS-Public</vt:lpwstr>
  </property>
  <property fmtid="{D5CDD505-2E9C-101B-9397-08002B2CF9AE}" pid="6" name="MSIP_Label_ba4f0713-8a76-46fc-9033-3e1b6c45971d_SiteId">
    <vt:lpwstr>e8911c26-cf9f-4a9c-878e-527807be8791</vt:lpwstr>
  </property>
  <property fmtid="{D5CDD505-2E9C-101B-9397-08002B2CF9AE}" pid="7" name="MSIP_Label_ba4f0713-8a76-46fc-9033-3e1b6c45971d_ActionId">
    <vt:lpwstr>6ab3b3b8-caa6-4a18-863c-f302df8f3726</vt:lpwstr>
  </property>
  <property fmtid="{D5CDD505-2E9C-101B-9397-08002B2CF9AE}" pid="8" name="MSIP_Label_ba4f0713-8a76-46fc-9033-3e1b6c45971d_ContentBits">
    <vt:lpwstr>0</vt:lpwstr>
  </property>
</Properties>
</file>