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454" r:id="rId2"/>
    <p:sldId id="455" r:id="rId3"/>
    <p:sldId id="456" r:id="rId4"/>
    <p:sldId id="260" r:id="rId5"/>
    <p:sldId id="4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718"/>
    <p:restoredTop sz="96327"/>
  </p:normalViewPr>
  <p:slideViewPr>
    <p:cSldViewPr snapToGrid="0" snapToObjects="1">
      <p:cViewPr varScale="1">
        <p:scale>
          <a:sx n="95" d="100"/>
          <a:sy n="95" d="100"/>
        </p:scale>
        <p:origin x="216" y="800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7501CE-2B8C-9147-A765-4D4D0CD0DB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6479" y="6122499"/>
            <a:ext cx="10756142" cy="406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DC2E27-8F05-C040-A05C-D8E2B79274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0286" y="6188125"/>
            <a:ext cx="663137" cy="28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82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defRPr sz="1585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rgbClr val="999999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0"/>
              <a:t>/1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710509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6/4/2023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148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UTS CRICOS 00099F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70798B-3B0A-5948-B421-23D8843BB416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03" r:id="rId11"/>
    <p:sldLayoutId id="2147483727" r:id="rId12"/>
    <p:sldLayoutId id="2147483721" r:id="rId13"/>
    <p:sldLayoutId id="2147483723" r:id="rId14"/>
    <p:sldLayoutId id="2147483724" r:id="rId15"/>
    <p:sldLayoutId id="2147483722" r:id="rId16"/>
    <p:sldLayoutId id="2147483725" r:id="rId17"/>
    <p:sldLayoutId id="2147483731" r:id="rId18"/>
    <p:sldLayoutId id="2147483732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Probability matching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2832257-6FF2-2411-21B1-2BDEA62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2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inedrawing&#10;&#10;Description automatically generated">
            <a:extLst>
              <a:ext uri="{FF2B5EF4-FFF2-40B4-BE49-F238E27FC236}">
                <a16:creationId xmlns:a16="http://schemas.microsoft.com/office/drawing/2014/main" id="{1F9421AE-9B97-8732-5E49-20C413320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CBB0B8-BB73-114D-B794-3ED6402894D8}"/>
                  </a:ext>
                </a:extLst>
              </p:cNvPr>
              <p:cNvSpPr txBox="1"/>
              <p:nvPr/>
            </p:nvSpPr>
            <p:spPr>
              <a:xfrm>
                <a:off x="578224" y="3136612"/>
                <a:ext cx="18347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=0.70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2CBB0B8-BB73-114D-B794-3ED640289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24" y="3136612"/>
                <a:ext cx="1834733" cy="584775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22468-EA4E-E622-146C-509769491C34}"/>
                  </a:ext>
                </a:extLst>
              </p:cNvPr>
              <p:cNvSpPr txBox="1"/>
              <p:nvPr/>
            </p:nvSpPr>
            <p:spPr>
              <a:xfrm>
                <a:off x="9779043" y="3136612"/>
                <a:ext cx="18341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AU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522468-EA4E-E622-146C-50976949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043" y="3136612"/>
                <a:ext cx="1834156" cy="584775"/>
              </a:xfrm>
              <a:prstGeom prst="rect">
                <a:avLst/>
              </a:prstGeom>
              <a:blipFill>
                <a:blip r:embed="rId4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400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4">
                <a:extLst>
                  <a:ext uri="{FF2B5EF4-FFF2-40B4-BE49-F238E27FC236}">
                    <a16:creationId xmlns:a16="http://schemas.microsoft.com/office/drawing/2014/main" id="{C419F0BF-74E5-8DBB-B777-FA6428656D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2692126"/>
                <a:ext cx="9754153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10067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AU" sz="2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AU" sz="24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success</m:t>
                          </m:r>
                        </m:e>
                      </m:d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=0.7 </m:t>
                      </m:r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0.7+0.3 × 0.3</m:t>
                      </m:r>
                    </m:oMath>
                  </m:oMathPara>
                </a14:m>
                <a:endParaRPr lang="en-AU" sz="2400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R="10067"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=0.58</m:t>
                      </m:r>
                    </m:oMath>
                  </m:oMathPara>
                </a14:m>
                <a:endParaRPr lang="en-AU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 Placeholder 24">
                <a:extLst>
                  <a:ext uri="{FF2B5EF4-FFF2-40B4-BE49-F238E27FC236}">
                    <a16:creationId xmlns:a16="http://schemas.microsoft.com/office/drawing/2014/main" id="{C419F0BF-74E5-8DBB-B777-FA6428656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2692126"/>
                <a:ext cx="9754153" cy="1174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1FF71C-FB45-8197-1754-CA4C11DD1151}"/>
              </a:ext>
            </a:extLst>
          </p:cNvPr>
          <p:cNvSpPr txBox="1"/>
          <p:nvPr/>
        </p:nvSpPr>
        <p:spPr>
          <a:xfrm>
            <a:off x="1287227" y="1380158"/>
            <a:ext cx="5732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Probability matching</a:t>
            </a:r>
          </a:p>
        </p:txBody>
      </p:sp>
    </p:spTree>
    <p:extLst>
      <p:ext uri="{BB962C8B-B14F-4D97-AF65-F5344CB8AC3E}">
        <p14:creationId xmlns:p14="http://schemas.microsoft.com/office/powerpoint/2010/main" val="37893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2832257-6FF2-2411-21B1-2BDEA6233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14189</TotalTime>
  <Words>27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66</cp:revision>
  <dcterms:created xsi:type="dcterms:W3CDTF">2022-02-14T06:08:26Z</dcterms:created>
  <dcterms:modified xsi:type="dcterms:W3CDTF">2023-04-06T09:57:12Z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