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3" r:id="rId2"/>
  </p:sldMasterIdLst>
  <p:notesMasterIdLst>
    <p:notesMasterId r:id="rId8"/>
  </p:notesMasterIdLst>
  <p:sldIdLst>
    <p:sldId id="277" r:id="rId3"/>
    <p:sldId id="350" r:id="rId4"/>
    <p:sldId id="356" r:id="rId5"/>
    <p:sldId id="417" r:id="rId6"/>
    <p:sldId id="4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84" y="40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1768779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121720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19/4/2023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299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31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49221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7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49843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8378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66109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06806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281494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41645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4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288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1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7880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10400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40564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5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Game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2"/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Players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Actions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/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/>
              <a:t>Payoffs</a:t>
            </a:r>
            <a:endParaRPr lang="en-US" sz="3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6593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Components of a game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map, linedrawing&#10;&#10;Description automatically generated">
            <a:extLst>
              <a:ext uri="{FF2B5EF4-FFF2-40B4-BE49-F238E27FC236}">
                <a16:creationId xmlns:a16="http://schemas.microsoft.com/office/drawing/2014/main" id="{5A561F9D-E9C4-539C-5D8A-0B8B5DC9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2"/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Cooperative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Non-cooperative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53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Types of games</a:t>
            </a:r>
          </a:p>
        </p:txBody>
      </p:sp>
    </p:spTree>
    <p:extLst>
      <p:ext uri="{BB962C8B-B14F-4D97-AF65-F5344CB8AC3E}">
        <p14:creationId xmlns:p14="http://schemas.microsoft.com/office/powerpoint/2010/main" val="19784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2"/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Simultaneous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tx1"/>
                </a:solidFill>
              </a:rPr>
              <a:t>Sequential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53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Types of games</a:t>
            </a:r>
          </a:p>
        </p:txBody>
      </p:sp>
    </p:spTree>
    <p:extLst>
      <p:ext uri="{BB962C8B-B14F-4D97-AF65-F5344CB8AC3E}">
        <p14:creationId xmlns:p14="http://schemas.microsoft.com/office/powerpoint/2010/main" val="2561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1_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15572</TotalTime>
  <Words>27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47</cp:revision>
  <dcterms:created xsi:type="dcterms:W3CDTF">2022-02-14T06:08:26Z</dcterms:created>
  <dcterms:modified xsi:type="dcterms:W3CDTF">2023-04-19T01:11:30Z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