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7" r:id="rId2"/>
    <p:sldId id="350" r:id="rId3"/>
    <p:sldId id="419" r:id="rId4"/>
    <p:sldId id="418" r:id="rId5"/>
    <p:sldId id="262" r:id="rId6"/>
    <p:sldId id="420" r:id="rId7"/>
    <p:sldId id="394" r:id="rId8"/>
    <p:sldId id="422" r:id="rId9"/>
    <p:sldId id="4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46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92" y="504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7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Sequential game examples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7192C47-32AE-FC1D-B65F-EF67FFA0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9" y="703385"/>
            <a:ext cx="10821962" cy="570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143622-480F-FE38-CE9F-2E15AA542753}"/>
              </a:ext>
            </a:extLst>
          </p:cNvPr>
          <p:cNvSpPr txBox="1"/>
          <p:nvPr/>
        </p:nvSpPr>
        <p:spPr>
          <a:xfrm>
            <a:off x="685019" y="287886"/>
            <a:ext cx="5803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The ultimatum game</a:t>
            </a:r>
          </a:p>
        </p:txBody>
      </p:sp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531C41-7B17-EB5E-87B7-3AF7B14B6A7A}"/>
              </a:ext>
            </a:extLst>
          </p:cNvPr>
          <p:cNvCxnSpPr>
            <a:cxnSpLocks/>
            <a:stCxn id="129" idx="0"/>
          </p:cNvCxnSpPr>
          <p:nvPr/>
        </p:nvCxnSpPr>
        <p:spPr>
          <a:xfrm flipV="1">
            <a:off x="1684890" y="2111176"/>
            <a:ext cx="4613911" cy="1143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A4EFB3-5B71-8FFF-DB17-9DCDE71E0FF8}"/>
              </a:ext>
            </a:extLst>
          </p:cNvPr>
          <p:cNvSpPr txBox="1"/>
          <p:nvPr/>
        </p:nvSpPr>
        <p:spPr>
          <a:xfrm>
            <a:off x="5698842" y="17418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Proposer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3842-33BD-DA91-0BDC-CA69871AE9EB}"/>
              </a:ext>
            </a:extLst>
          </p:cNvPr>
          <p:cNvSpPr txBox="1"/>
          <p:nvPr/>
        </p:nvSpPr>
        <p:spPr>
          <a:xfrm>
            <a:off x="2652414" y="2744045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$0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DC138-DEF1-5B15-8DE7-49896F3B2935}"/>
              </a:ext>
            </a:extLst>
          </p:cNvPr>
          <p:cNvSpPr txBox="1"/>
          <p:nvPr/>
        </p:nvSpPr>
        <p:spPr>
          <a:xfrm>
            <a:off x="1205522" y="386626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FCB1DF-C4DD-1056-3C0B-92939F7E7F1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424804" y="3603008"/>
            <a:ext cx="283053" cy="1017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BE2755-B2BB-0304-D17E-C7B5866FFC1A}"/>
              </a:ext>
            </a:extLst>
          </p:cNvPr>
          <p:cNvSpPr txBox="1"/>
          <p:nvPr/>
        </p:nvSpPr>
        <p:spPr>
          <a:xfrm>
            <a:off x="1839395" y="386324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471FAC-4FB7-200A-9F87-4C2E4DCC1A91}"/>
                  </a:ext>
                </a:extLst>
              </p:cNvPr>
              <p:cNvSpPr txBox="1"/>
              <p:nvPr/>
            </p:nvSpPr>
            <p:spPr>
              <a:xfrm>
                <a:off x="968589" y="4620837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471FAC-4FB7-200A-9F87-4C2E4DCC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89" y="4620837"/>
                <a:ext cx="912429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01625E-D950-7C8A-E76D-7BF1B484475D}"/>
              </a:ext>
            </a:extLst>
          </p:cNvPr>
          <p:cNvSpPr txBox="1"/>
          <p:nvPr/>
        </p:nvSpPr>
        <p:spPr>
          <a:xfrm>
            <a:off x="2549340" y="326873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11F484-DF10-7AE5-976B-A9F636EBE8E1}"/>
              </a:ext>
            </a:extLst>
          </p:cNvPr>
          <p:cNvSpPr txBox="1"/>
          <p:nvPr/>
        </p:nvSpPr>
        <p:spPr>
          <a:xfrm>
            <a:off x="3858264" y="32574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D5F8-D541-CF5C-9979-20DC6089093C}"/>
              </a:ext>
            </a:extLst>
          </p:cNvPr>
          <p:cNvSpPr txBox="1"/>
          <p:nvPr/>
        </p:nvSpPr>
        <p:spPr>
          <a:xfrm>
            <a:off x="5087954" y="327280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8C0B0-7501-F69C-1A2E-7166C21C4B1B}"/>
              </a:ext>
            </a:extLst>
          </p:cNvPr>
          <p:cNvSpPr txBox="1"/>
          <p:nvPr/>
        </p:nvSpPr>
        <p:spPr>
          <a:xfrm>
            <a:off x="6263828" y="3268729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C480C-1A52-9988-6AD8-626CD28DECF9}"/>
              </a:ext>
            </a:extLst>
          </p:cNvPr>
          <p:cNvSpPr txBox="1"/>
          <p:nvPr/>
        </p:nvSpPr>
        <p:spPr>
          <a:xfrm>
            <a:off x="7410694" y="3264344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5E25AE-A349-4EBA-8CD4-7B33C5B11E4A}"/>
              </a:ext>
            </a:extLst>
          </p:cNvPr>
          <p:cNvSpPr txBox="1"/>
          <p:nvPr/>
        </p:nvSpPr>
        <p:spPr>
          <a:xfrm>
            <a:off x="8745607" y="3244274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7F8002-1650-E5CC-C2F2-FC7CC0D9E752}"/>
              </a:ext>
            </a:extLst>
          </p:cNvPr>
          <p:cNvSpPr txBox="1"/>
          <p:nvPr/>
        </p:nvSpPr>
        <p:spPr>
          <a:xfrm>
            <a:off x="10121123" y="3264344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3663BA-E151-E672-985F-A7BD9A18B173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3079293" y="2111176"/>
            <a:ext cx="3179959" cy="1157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1AEDE4-18A5-7D30-6A65-B686DC4346C6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H="1" flipV="1">
            <a:off x="6259252" y="2111176"/>
            <a:ext cx="4391824" cy="1153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30D5E0-C7D4-B06C-0850-8F485072008E}"/>
              </a:ext>
            </a:extLst>
          </p:cNvPr>
          <p:cNvCxnSpPr>
            <a:cxnSpLocks/>
            <a:stCxn id="29" idx="0"/>
            <a:endCxn id="4" idx="2"/>
          </p:cNvCxnSpPr>
          <p:nvPr/>
        </p:nvCxnSpPr>
        <p:spPr>
          <a:xfrm flipH="1" flipV="1">
            <a:off x="6259252" y="2111176"/>
            <a:ext cx="3016308" cy="1133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EB3958-83E2-1BC2-16B5-597BA6A356B1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V="1">
            <a:off x="5617907" y="2111176"/>
            <a:ext cx="641345" cy="1161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BE0FB2-37F8-13FC-ED04-4BC346EAF3C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flipV="1">
            <a:off x="4388217" y="2111176"/>
            <a:ext cx="1871035" cy="1146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471F63-51D2-FAB6-077E-43DD85D3B4CC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6259252" y="2111176"/>
            <a:ext cx="534529" cy="1157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93111E-A5A6-21A5-2133-041EF24C3CF8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>
          <a:xfrm flipH="1" flipV="1">
            <a:off x="6259252" y="2111176"/>
            <a:ext cx="1681395" cy="1153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766B6-F3A5-1369-FF73-A12445B724D0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1707857" y="3603008"/>
            <a:ext cx="307826" cy="1021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EB00F6-BDE5-C78D-5C0E-AB9D43C3D4C8}"/>
                  </a:ext>
                </a:extLst>
              </p:cNvPr>
              <p:cNvSpPr txBox="1"/>
              <p:nvPr/>
            </p:nvSpPr>
            <p:spPr>
              <a:xfrm>
                <a:off x="1623588" y="4624767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EB00F6-BDE5-C78D-5C0E-AB9D43C3D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88" y="4624767"/>
                <a:ext cx="78418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363D815E-7DD6-19B9-8DD0-163EA4063B39}"/>
              </a:ext>
            </a:extLst>
          </p:cNvPr>
          <p:cNvSpPr txBox="1"/>
          <p:nvPr/>
        </p:nvSpPr>
        <p:spPr>
          <a:xfrm>
            <a:off x="4611756" y="4593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51D6F9-601F-1E5F-B515-0B1962697AE6}"/>
              </a:ext>
            </a:extLst>
          </p:cNvPr>
          <p:cNvSpPr txBox="1"/>
          <p:nvPr/>
        </p:nvSpPr>
        <p:spPr>
          <a:xfrm>
            <a:off x="2538263" y="38748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7D680A5-FC12-AC02-D228-29419F203517}"/>
              </a:ext>
            </a:extLst>
          </p:cNvPr>
          <p:cNvCxnSpPr>
            <a:cxnSpLocks/>
            <a:stCxn id="81" idx="0"/>
            <a:endCxn id="9" idx="2"/>
          </p:cNvCxnSpPr>
          <p:nvPr/>
        </p:nvCxnSpPr>
        <p:spPr>
          <a:xfrm flipV="1">
            <a:off x="2733181" y="3576507"/>
            <a:ext cx="346112" cy="1052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94EBDC-55C8-1172-8106-DA7C1CAACBFF}"/>
              </a:ext>
            </a:extLst>
          </p:cNvPr>
          <p:cNvSpPr txBox="1"/>
          <p:nvPr/>
        </p:nvSpPr>
        <p:spPr>
          <a:xfrm>
            <a:off x="3172136" y="38718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CD1C768-66DA-80E7-0288-CA60535507F4}"/>
                  </a:ext>
                </a:extLst>
              </p:cNvPr>
              <p:cNvSpPr txBox="1"/>
              <p:nvPr/>
            </p:nvSpPr>
            <p:spPr>
              <a:xfrm>
                <a:off x="2341086" y="462939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(9, 1)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CD1C768-66DA-80E7-0288-CA605355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86" y="4629391"/>
                <a:ext cx="78418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1ECA4AC-39BC-AA8C-8077-092FCFBE0D5B}"/>
              </a:ext>
            </a:extLst>
          </p:cNvPr>
          <p:cNvCxnSpPr>
            <a:cxnSpLocks/>
            <a:stCxn id="83" idx="0"/>
            <a:endCxn id="9" idx="2"/>
          </p:cNvCxnSpPr>
          <p:nvPr/>
        </p:nvCxnSpPr>
        <p:spPr>
          <a:xfrm flipH="1" flipV="1">
            <a:off x="3079293" y="3576507"/>
            <a:ext cx="269131" cy="1056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0625D18-4DC9-CB1E-1537-55216937B755}"/>
                  </a:ext>
                </a:extLst>
              </p:cNvPr>
              <p:cNvSpPr txBox="1"/>
              <p:nvPr/>
            </p:nvSpPr>
            <p:spPr>
              <a:xfrm>
                <a:off x="2956329" y="463332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0625D18-4DC9-CB1E-1537-55216937B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29" y="4633321"/>
                <a:ext cx="784189" cy="36933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415918FD-8865-E30F-ED7C-43075104A43F}"/>
              </a:ext>
            </a:extLst>
          </p:cNvPr>
          <p:cNvSpPr txBox="1"/>
          <p:nvPr/>
        </p:nvSpPr>
        <p:spPr>
          <a:xfrm>
            <a:off x="3863125" y="38708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1DC937-2897-4958-5E1E-324C5DB0C24F}"/>
              </a:ext>
            </a:extLst>
          </p:cNvPr>
          <p:cNvCxnSpPr>
            <a:cxnSpLocks/>
            <a:stCxn id="87" idx="0"/>
            <a:endCxn id="24" idx="2"/>
          </p:cNvCxnSpPr>
          <p:nvPr/>
        </p:nvCxnSpPr>
        <p:spPr>
          <a:xfrm flipV="1">
            <a:off x="4058043" y="3565252"/>
            <a:ext cx="330174" cy="1060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3158A1F-FA37-4A69-A6D9-17EF63FA22B1}"/>
              </a:ext>
            </a:extLst>
          </p:cNvPr>
          <p:cNvSpPr txBox="1"/>
          <p:nvPr/>
        </p:nvSpPr>
        <p:spPr>
          <a:xfrm>
            <a:off x="4496998" y="38678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39B638B-9C98-C7C2-7FEE-F25981093CE6}"/>
                  </a:ext>
                </a:extLst>
              </p:cNvPr>
              <p:cNvSpPr txBox="1"/>
              <p:nvPr/>
            </p:nvSpPr>
            <p:spPr>
              <a:xfrm>
                <a:off x="3665948" y="462546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(8, 2)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39B638B-9C98-C7C2-7FEE-F2598109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948" y="4625461"/>
                <a:ext cx="78418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BFDF47-CA1A-8D35-B3C3-55F95F898E12}"/>
              </a:ext>
            </a:extLst>
          </p:cNvPr>
          <p:cNvCxnSpPr>
            <a:cxnSpLocks/>
            <a:stCxn id="89" idx="0"/>
            <a:endCxn id="24" idx="2"/>
          </p:cNvCxnSpPr>
          <p:nvPr/>
        </p:nvCxnSpPr>
        <p:spPr>
          <a:xfrm flipH="1" flipV="1">
            <a:off x="4388217" y="3565252"/>
            <a:ext cx="285069" cy="106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2F41D8C-B4FE-0900-F0E5-46F66D11758F}"/>
                  </a:ext>
                </a:extLst>
              </p:cNvPr>
              <p:cNvSpPr txBox="1"/>
              <p:nvPr/>
            </p:nvSpPr>
            <p:spPr>
              <a:xfrm>
                <a:off x="4281191" y="462939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2F41D8C-B4FE-0900-F0E5-46F66D11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91" y="4629391"/>
                <a:ext cx="78418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98FEDD0F-E1AC-2F50-1260-913A2BEDE863}"/>
              </a:ext>
            </a:extLst>
          </p:cNvPr>
          <p:cNvSpPr txBox="1"/>
          <p:nvPr/>
        </p:nvSpPr>
        <p:spPr>
          <a:xfrm>
            <a:off x="5120973" y="38708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0CD8E6-C130-A8F9-A476-EB15C94219A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15891" y="3580583"/>
            <a:ext cx="302016" cy="1044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D78912-6D0A-4BDB-DC60-2B47B1A873B8}"/>
              </a:ext>
            </a:extLst>
          </p:cNvPr>
          <p:cNvSpPr txBox="1"/>
          <p:nvPr/>
        </p:nvSpPr>
        <p:spPr>
          <a:xfrm>
            <a:off x="5754846" y="38678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31F4B8-325A-CD7D-7260-5000390918B3}"/>
                  </a:ext>
                </a:extLst>
              </p:cNvPr>
              <p:cNvSpPr txBox="1"/>
              <p:nvPr/>
            </p:nvSpPr>
            <p:spPr>
              <a:xfrm>
                <a:off x="4923796" y="462546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(7, 3)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31F4B8-325A-CD7D-7260-500039091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96" y="4625461"/>
                <a:ext cx="78418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3F4C649-8367-C579-885A-F4C78C09B864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5623308" y="3607632"/>
            <a:ext cx="307826" cy="1021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E86FAC7-78AD-AD45-CDC4-193AE8CBFF7C}"/>
                  </a:ext>
                </a:extLst>
              </p:cNvPr>
              <p:cNvSpPr txBox="1"/>
              <p:nvPr/>
            </p:nvSpPr>
            <p:spPr>
              <a:xfrm>
                <a:off x="5539039" y="462939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E86FAC7-78AD-AD45-CDC4-193AE8CBF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39" y="4629391"/>
                <a:ext cx="78418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01C6C81A-2229-69D7-AF1B-3A64A248FEEC}"/>
              </a:ext>
            </a:extLst>
          </p:cNvPr>
          <p:cNvSpPr txBox="1"/>
          <p:nvPr/>
        </p:nvSpPr>
        <p:spPr>
          <a:xfrm>
            <a:off x="7442127" y="38740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E608DF-8F78-0FE4-78D4-206660BDDD0B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7597289" y="3610794"/>
            <a:ext cx="347173" cy="1017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73F0430-B571-0F67-D81F-A479A48B7446}"/>
              </a:ext>
            </a:extLst>
          </p:cNvPr>
          <p:cNvSpPr txBox="1"/>
          <p:nvPr/>
        </p:nvSpPr>
        <p:spPr>
          <a:xfrm>
            <a:off x="8076000" y="38710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46040E-65C9-505A-3E93-71A2E904DB66}"/>
                  </a:ext>
                </a:extLst>
              </p:cNvPr>
              <p:cNvSpPr txBox="1"/>
              <p:nvPr/>
            </p:nvSpPr>
            <p:spPr>
              <a:xfrm>
                <a:off x="7205194" y="4628623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(2, 8)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46040E-65C9-505A-3E93-71A2E904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194" y="4628623"/>
                <a:ext cx="78418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B97615-3C3E-81CC-A064-33DFE51CB363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7957714" y="3610794"/>
            <a:ext cx="307826" cy="1021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D5D795E-F27A-818D-8E68-B3870FB796EC}"/>
                  </a:ext>
                </a:extLst>
              </p:cNvPr>
              <p:cNvSpPr txBox="1"/>
              <p:nvPr/>
            </p:nvSpPr>
            <p:spPr>
              <a:xfrm>
                <a:off x="7873445" y="4632553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D5D795E-F27A-818D-8E68-B3870FB79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45" y="4632553"/>
                <a:ext cx="784189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27DB477-D6CC-D5EA-58B9-4C05D8AB4749}"/>
              </a:ext>
            </a:extLst>
          </p:cNvPr>
          <p:cNvSpPr txBox="1"/>
          <p:nvPr/>
        </p:nvSpPr>
        <p:spPr>
          <a:xfrm>
            <a:off x="8738816" y="38997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C070BD-FDCC-8CC3-2BA6-57A3752FE399}"/>
              </a:ext>
            </a:extLst>
          </p:cNvPr>
          <p:cNvCxnSpPr>
            <a:cxnSpLocks/>
            <a:stCxn id="105" idx="0"/>
            <a:endCxn id="29" idx="2"/>
          </p:cNvCxnSpPr>
          <p:nvPr/>
        </p:nvCxnSpPr>
        <p:spPr>
          <a:xfrm flipV="1">
            <a:off x="8933734" y="3552051"/>
            <a:ext cx="341826" cy="1102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2307BC0-FE10-59B6-C1ED-71FB75A1C252}"/>
              </a:ext>
            </a:extLst>
          </p:cNvPr>
          <p:cNvSpPr txBox="1"/>
          <p:nvPr/>
        </p:nvSpPr>
        <p:spPr>
          <a:xfrm>
            <a:off x="9372689" y="38967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9DDD45-46F0-C2A7-4AB9-0A34B1DD453F}"/>
                  </a:ext>
                </a:extLst>
              </p:cNvPr>
              <p:cNvSpPr txBox="1"/>
              <p:nvPr/>
            </p:nvSpPr>
            <p:spPr>
              <a:xfrm>
                <a:off x="8541639" y="4654359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(1, 9)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9DDD45-46F0-C2A7-4AB9-0A34B1DD4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639" y="4654359"/>
                <a:ext cx="784189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7880DF1-A031-3EA6-9121-C27D3F181362}"/>
              </a:ext>
            </a:extLst>
          </p:cNvPr>
          <p:cNvCxnSpPr>
            <a:cxnSpLocks/>
            <a:stCxn id="107" idx="0"/>
            <a:endCxn id="29" idx="2"/>
          </p:cNvCxnSpPr>
          <p:nvPr/>
        </p:nvCxnSpPr>
        <p:spPr>
          <a:xfrm flipH="1" flipV="1">
            <a:off x="9275560" y="3552051"/>
            <a:ext cx="273417" cy="1106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52CFF15-543E-9400-A4D0-B958D0003D5B}"/>
                  </a:ext>
                </a:extLst>
              </p:cNvPr>
              <p:cNvSpPr txBox="1"/>
              <p:nvPr/>
            </p:nvSpPr>
            <p:spPr>
              <a:xfrm>
                <a:off x="9156882" y="4658289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52CFF15-543E-9400-A4D0-B958D000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882" y="4658289"/>
                <a:ext cx="784189" cy="369332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BDECB219-A99C-1F14-4CF4-43B10DB58CC5}"/>
              </a:ext>
            </a:extLst>
          </p:cNvPr>
          <p:cNvSpPr txBox="1"/>
          <p:nvPr/>
        </p:nvSpPr>
        <p:spPr>
          <a:xfrm>
            <a:off x="10191952" y="38958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095057C-E557-988E-78F8-DDEFE35A4A51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10411234" y="3632600"/>
            <a:ext cx="283053" cy="1017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F83C1AC-5904-DCD7-E1C2-87A491EC8737}"/>
              </a:ext>
            </a:extLst>
          </p:cNvPr>
          <p:cNvSpPr txBox="1"/>
          <p:nvPr/>
        </p:nvSpPr>
        <p:spPr>
          <a:xfrm>
            <a:off x="10825825" y="38928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B925064-E1DD-7E28-69E5-F005AB174915}"/>
                  </a:ext>
                </a:extLst>
              </p:cNvPr>
              <p:cNvSpPr txBox="1"/>
              <p:nvPr/>
            </p:nvSpPr>
            <p:spPr>
              <a:xfrm>
                <a:off x="9955019" y="4650429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(0, 10)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B925064-E1DD-7E28-69E5-F005AB174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019" y="4650429"/>
                <a:ext cx="912429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2C5107-E3F0-5F88-F7B0-A99847B21C6C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10720791" y="3632600"/>
            <a:ext cx="307826" cy="1021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DE36F1-682F-BB21-6390-631F7BC00B1B}"/>
                  </a:ext>
                </a:extLst>
              </p:cNvPr>
              <p:cNvSpPr txBox="1"/>
              <p:nvPr/>
            </p:nvSpPr>
            <p:spPr>
              <a:xfrm>
                <a:off x="10636522" y="4654359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DE36F1-682F-BB21-6390-631F7BC00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22" y="4654359"/>
                <a:ext cx="78418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D8FD5EA5-0FBE-FAFD-3456-CF1B8F9CE0C3}"/>
              </a:ext>
            </a:extLst>
          </p:cNvPr>
          <p:cNvSpPr txBox="1"/>
          <p:nvPr/>
        </p:nvSpPr>
        <p:spPr>
          <a:xfrm>
            <a:off x="1154937" y="3254991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E3CB509-774C-1B78-1E4F-50294243C411}"/>
              </a:ext>
            </a:extLst>
          </p:cNvPr>
          <p:cNvSpPr txBox="1"/>
          <p:nvPr/>
        </p:nvSpPr>
        <p:spPr>
          <a:xfrm>
            <a:off x="3849328" y="2735323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$1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0CF9BA5-23BA-19E8-1ADD-AA7128BA4345}"/>
              </a:ext>
            </a:extLst>
          </p:cNvPr>
          <p:cNvSpPr txBox="1"/>
          <p:nvPr/>
        </p:nvSpPr>
        <p:spPr>
          <a:xfrm>
            <a:off x="4729722" y="2728257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$2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2BD680-C885-AC32-A9FE-E2D69D2F2731}"/>
              </a:ext>
            </a:extLst>
          </p:cNvPr>
          <p:cNvSpPr txBox="1"/>
          <p:nvPr/>
        </p:nvSpPr>
        <p:spPr>
          <a:xfrm>
            <a:off x="5520164" y="2744387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$3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67F5BB-7C9E-F95D-806A-E269FE1B62F1}"/>
              </a:ext>
            </a:extLst>
          </p:cNvPr>
          <p:cNvSpPr txBox="1"/>
          <p:nvPr/>
        </p:nvSpPr>
        <p:spPr>
          <a:xfrm>
            <a:off x="7127535" y="2744045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$8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57D839C-DA91-0ECE-75D4-9F654AE03AD6}"/>
              </a:ext>
            </a:extLst>
          </p:cNvPr>
          <p:cNvSpPr txBox="1"/>
          <p:nvPr/>
        </p:nvSpPr>
        <p:spPr>
          <a:xfrm>
            <a:off x="6430311" y="2735323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$...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B23814-4BE0-97FB-E9FC-47003F9627DD}"/>
              </a:ext>
            </a:extLst>
          </p:cNvPr>
          <p:cNvSpPr txBox="1"/>
          <p:nvPr/>
        </p:nvSpPr>
        <p:spPr>
          <a:xfrm>
            <a:off x="8097030" y="2765881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$9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051E64E-31A5-3221-C736-D7233E63BC26}"/>
              </a:ext>
            </a:extLst>
          </p:cNvPr>
          <p:cNvSpPr txBox="1"/>
          <p:nvPr/>
        </p:nvSpPr>
        <p:spPr>
          <a:xfrm>
            <a:off x="9174352" y="2769128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$10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8670C7D-6B60-E697-AF7F-683C1C05768D}"/>
              </a:ext>
            </a:extLst>
          </p:cNvPr>
          <p:cNvSpPr txBox="1"/>
          <p:nvPr/>
        </p:nvSpPr>
        <p:spPr>
          <a:xfrm>
            <a:off x="6479616" y="3854610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...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1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531C41-7B17-EB5E-87B7-3AF7B14B6A7A}"/>
              </a:ext>
            </a:extLst>
          </p:cNvPr>
          <p:cNvCxnSpPr>
            <a:cxnSpLocks/>
            <a:stCxn id="129" idx="0"/>
          </p:cNvCxnSpPr>
          <p:nvPr/>
        </p:nvCxnSpPr>
        <p:spPr>
          <a:xfrm flipV="1">
            <a:off x="1684890" y="2111177"/>
            <a:ext cx="4613911" cy="1143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A4EFB3-5B71-8FFF-DB17-9DCDE71E0FF8}"/>
              </a:ext>
            </a:extLst>
          </p:cNvPr>
          <p:cNvSpPr txBox="1"/>
          <p:nvPr/>
        </p:nvSpPr>
        <p:spPr>
          <a:xfrm>
            <a:off x="5698842" y="174184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Proposer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3842-33BD-DA91-0BDC-CA69871AE9EB}"/>
              </a:ext>
            </a:extLst>
          </p:cNvPr>
          <p:cNvSpPr txBox="1"/>
          <p:nvPr/>
        </p:nvSpPr>
        <p:spPr>
          <a:xfrm>
            <a:off x="2652414" y="2744046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$0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DC138-DEF1-5B15-8DE7-49896F3B2935}"/>
              </a:ext>
            </a:extLst>
          </p:cNvPr>
          <p:cNvSpPr txBox="1"/>
          <p:nvPr/>
        </p:nvSpPr>
        <p:spPr>
          <a:xfrm>
            <a:off x="1205522" y="38662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FCB1DF-C4DD-1056-3C0B-92939F7E7F1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424804" y="3603009"/>
            <a:ext cx="283053" cy="1017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BE2755-B2BB-0304-D17E-C7B5866FFC1A}"/>
              </a:ext>
            </a:extLst>
          </p:cNvPr>
          <p:cNvSpPr txBox="1"/>
          <p:nvPr/>
        </p:nvSpPr>
        <p:spPr>
          <a:xfrm>
            <a:off x="1839395" y="38632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471FAC-4FB7-200A-9F87-4C2E4DCC1A91}"/>
                  </a:ext>
                </a:extLst>
              </p:cNvPr>
              <p:cNvSpPr txBox="1"/>
              <p:nvPr/>
            </p:nvSpPr>
            <p:spPr>
              <a:xfrm>
                <a:off x="968589" y="4620838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471FAC-4FB7-200A-9F87-4C2E4DCC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89" y="4620838"/>
                <a:ext cx="912429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01625E-D950-7C8A-E76D-7BF1B484475D}"/>
              </a:ext>
            </a:extLst>
          </p:cNvPr>
          <p:cNvSpPr txBox="1"/>
          <p:nvPr/>
        </p:nvSpPr>
        <p:spPr>
          <a:xfrm>
            <a:off x="2549340" y="3268731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11F484-DF10-7AE5-976B-A9F636EBE8E1}"/>
              </a:ext>
            </a:extLst>
          </p:cNvPr>
          <p:cNvSpPr txBox="1"/>
          <p:nvPr/>
        </p:nvSpPr>
        <p:spPr>
          <a:xfrm>
            <a:off x="3858264" y="325747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D5F8-D541-CF5C-9979-20DC6089093C}"/>
              </a:ext>
            </a:extLst>
          </p:cNvPr>
          <p:cNvSpPr txBox="1"/>
          <p:nvPr/>
        </p:nvSpPr>
        <p:spPr>
          <a:xfrm>
            <a:off x="5087954" y="327280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8C0B0-7501-F69C-1A2E-7166C21C4B1B}"/>
              </a:ext>
            </a:extLst>
          </p:cNvPr>
          <p:cNvSpPr txBox="1"/>
          <p:nvPr/>
        </p:nvSpPr>
        <p:spPr>
          <a:xfrm>
            <a:off x="6263828" y="326873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C480C-1A52-9988-6AD8-626CD28DECF9}"/>
              </a:ext>
            </a:extLst>
          </p:cNvPr>
          <p:cNvSpPr txBox="1"/>
          <p:nvPr/>
        </p:nvSpPr>
        <p:spPr>
          <a:xfrm>
            <a:off x="7410694" y="326434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5E25AE-A349-4EBA-8CD4-7B33C5B11E4A}"/>
              </a:ext>
            </a:extLst>
          </p:cNvPr>
          <p:cNvSpPr txBox="1"/>
          <p:nvPr/>
        </p:nvSpPr>
        <p:spPr>
          <a:xfrm>
            <a:off x="8745607" y="32442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7F8002-1650-E5CC-C2F2-FC7CC0D9E752}"/>
              </a:ext>
            </a:extLst>
          </p:cNvPr>
          <p:cNvSpPr txBox="1"/>
          <p:nvPr/>
        </p:nvSpPr>
        <p:spPr>
          <a:xfrm>
            <a:off x="10121123" y="326434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3663BA-E151-E672-985F-A7BD9A18B173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3079293" y="2111177"/>
            <a:ext cx="3179959" cy="1157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1AEDE4-18A5-7D30-6A65-B686DC4346C6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H="1" flipV="1">
            <a:off x="6259252" y="2111177"/>
            <a:ext cx="4391824" cy="1153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30D5E0-C7D4-B06C-0850-8F485072008E}"/>
              </a:ext>
            </a:extLst>
          </p:cNvPr>
          <p:cNvCxnSpPr>
            <a:cxnSpLocks/>
            <a:stCxn id="29" idx="0"/>
            <a:endCxn id="4" idx="2"/>
          </p:cNvCxnSpPr>
          <p:nvPr/>
        </p:nvCxnSpPr>
        <p:spPr>
          <a:xfrm flipH="1" flipV="1">
            <a:off x="6259252" y="2111177"/>
            <a:ext cx="3016308" cy="1133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EB3958-83E2-1BC2-16B5-597BA6A356B1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V="1">
            <a:off x="5617907" y="2111177"/>
            <a:ext cx="641345" cy="1161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BE0FB2-37F8-13FC-ED04-4BC346EAF3C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flipV="1">
            <a:off x="4388217" y="2111177"/>
            <a:ext cx="1871035" cy="1146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471F63-51D2-FAB6-077E-43DD85D3B4CC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6259252" y="2111177"/>
            <a:ext cx="534529" cy="1157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93111E-A5A6-21A5-2133-041EF24C3CF8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>
          <a:xfrm flipH="1" flipV="1">
            <a:off x="6259252" y="2111177"/>
            <a:ext cx="1681395" cy="1153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766B6-F3A5-1369-FF73-A12445B724D0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1707857" y="3603009"/>
            <a:ext cx="307826" cy="1021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EB00F6-BDE5-C78D-5C0E-AB9D43C3D4C8}"/>
                  </a:ext>
                </a:extLst>
              </p:cNvPr>
              <p:cNvSpPr txBox="1"/>
              <p:nvPr/>
            </p:nvSpPr>
            <p:spPr>
              <a:xfrm>
                <a:off x="1623588" y="4624768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EB00F6-BDE5-C78D-5C0E-AB9D43C3D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88" y="4624768"/>
                <a:ext cx="78418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363D815E-7DD6-19B9-8DD0-163EA4063B39}"/>
              </a:ext>
            </a:extLst>
          </p:cNvPr>
          <p:cNvSpPr txBox="1"/>
          <p:nvPr/>
        </p:nvSpPr>
        <p:spPr>
          <a:xfrm>
            <a:off x="4691268" y="49379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51D6F9-601F-1E5F-B515-0B1962697AE6}"/>
              </a:ext>
            </a:extLst>
          </p:cNvPr>
          <p:cNvSpPr txBox="1"/>
          <p:nvPr/>
        </p:nvSpPr>
        <p:spPr>
          <a:xfrm>
            <a:off x="2538263" y="387482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7D680A5-FC12-AC02-D228-29419F203517}"/>
              </a:ext>
            </a:extLst>
          </p:cNvPr>
          <p:cNvCxnSpPr>
            <a:cxnSpLocks/>
            <a:stCxn id="81" idx="0"/>
            <a:endCxn id="9" idx="2"/>
          </p:cNvCxnSpPr>
          <p:nvPr/>
        </p:nvCxnSpPr>
        <p:spPr>
          <a:xfrm flipV="1">
            <a:off x="2733181" y="3576508"/>
            <a:ext cx="346112" cy="1052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94EBDC-55C8-1172-8106-DA7C1CAACBFF}"/>
              </a:ext>
            </a:extLst>
          </p:cNvPr>
          <p:cNvSpPr txBox="1"/>
          <p:nvPr/>
        </p:nvSpPr>
        <p:spPr>
          <a:xfrm>
            <a:off x="3172136" y="38718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CD1C768-66DA-80E7-0288-CA60535507F4}"/>
                  </a:ext>
                </a:extLst>
              </p:cNvPr>
              <p:cNvSpPr txBox="1"/>
              <p:nvPr/>
            </p:nvSpPr>
            <p:spPr>
              <a:xfrm>
                <a:off x="2341086" y="4629392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(9, 1)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CD1C768-66DA-80E7-0288-CA6053550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86" y="4629392"/>
                <a:ext cx="78418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1ECA4AC-39BC-AA8C-8077-092FCFBE0D5B}"/>
              </a:ext>
            </a:extLst>
          </p:cNvPr>
          <p:cNvCxnSpPr>
            <a:cxnSpLocks/>
            <a:stCxn id="83" idx="0"/>
            <a:endCxn id="9" idx="2"/>
          </p:cNvCxnSpPr>
          <p:nvPr/>
        </p:nvCxnSpPr>
        <p:spPr>
          <a:xfrm flipH="1" flipV="1">
            <a:off x="3079293" y="3576508"/>
            <a:ext cx="269131" cy="1056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0625D18-4DC9-CB1E-1537-55216937B755}"/>
                  </a:ext>
                </a:extLst>
              </p:cNvPr>
              <p:cNvSpPr txBox="1"/>
              <p:nvPr/>
            </p:nvSpPr>
            <p:spPr>
              <a:xfrm>
                <a:off x="2956329" y="4633322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0625D18-4DC9-CB1E-1537-55216937B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29" y="4633322"/>
                <a:ext cx="784189" cy="36933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415918FD-8865-E30F-ED7C-43075104A43F}"/>
              </a:ext>
            </a:extLst>
          </p:cNvPr>
          <p:cNvSpPr txBox="1"/>
          <p:nvPr/>
        </p:nvSpPr>
        <p:spPr>
          <a:xfrm>
            <a:off x="3863125" y="38708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1DC937-2897-4958-5E1E-324C5DB0C24F}"/>
              </a:ext>
            </a:extLst>
          </p:cNvPr>
          <p:cNvCxnSpPr>
            <a:cxnSpLocks/>
            <a:stCxn id="87" idx="0"/>
            <a:endCxn id="24" idx="2"/>
          </p:cNvCxnSpPr>
          <p:nvPr/>
        </p:nvCxnSpPr>
        <p:spPr>
          <a:xfrm flipV="1">
            <a:off x="4058043" y="3565253"/>
            <a:ext cx="330174" cy="1060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3158A1F-FA37-4A69-A6D9-17EF63FA22B1}"/>
              </a:ext>
            </a:extLst>
          </p:cNvPr>
          <p:cNvSpPr txBox="1"/>
          <p:nvPr/>
        </p:nvSpPr>
        <p:spPr>
          <a:xfrm>
            <a:off x="4496998" y="38678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39B638B-9C98-C7C2-7FEE-F25981093CE6}"/>
                  </a:ext>
                </a:extLst>
              </p:cNvPr>
              <p:cNvSpPr txBox="1"/>
              <p:nvPr/>
            </p:nvSpPr>
            <p:spPr>
              <a:xfrm>
                <a:off x="3665948" y="4625462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(8, 2)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39B638B-9C98-C7C2-7FEE-F2598109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948" y="4625462"/>
                <a:ext cx="78418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BFDF47-CA1A-8D35-B3C3-55F95F898E12}"/>
              </a:ext>
            </a:extLst>
          </p:cNvPr>
          <p:cNvCxnSpPr>
            <a:cxnSpLocks/>
            <a:stCxn id="89" idx="0"/>
            <a:endCxn id="24" idx="2"/>
          </p:cNvCxnSpPr>
          <p:nvPr/>
        </p:nvCxnSpPr>
        <p:spPr>
          <a:xfrm flipH="1" flipV="1">
            <a:off x="4388217" y="3565253"/>
            <a:ext cx="285069" cy="106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2F41D8C-B4FE-0900-F0E5-46F66D11758F}"/>
                  </a:ext>
                </a:extLst>
              </p:cNvPr>
              <p:cNvSpPr txBox="1"/>
              <p:nvPr/>
            </p:nvSpPr>
            <p:spPr>
              <a:xfrm>
                <a:off x="4281191" y="4629392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2F41D8C-B4FE-0900-F0E5-46F66D11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91" y="4629392"/>
                <a:ext cx="78418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98FEDD0F-E1AC-2F50-1260-913A2BEDE863}"/>
              </a:ext>
            </a:extLst>
          </p:cNvPr>
          <p:cNvSpPr txBox="1"/>
          <p:nvPr/>
        </p:nvSpPr>
        <p:spPr>
          <a:xfrm>
            <a:off x="5120973" y="38708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0CD8E6-C130-A8F9-A476-EB15C94219A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15891" y="3580584"/>
            <a:ext cx="302016" cy="1044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D78912-6D0A-4BDB-DC60-2B47B1A873B8}"/>
              </a:ext>
            </a:extLst>
          </p:cNvPr>
          <p:cNvSpPr txBox="1"/>
          <p:nvPr/>
        </p:nvSpPr>
        <p:spPr>
          <a:xfrm>
            <a:off x="5754846" y="38678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31F4B8-325A-CD7D-7260-5000390918B3}"/>
                  </a:ext>
                </a:extLst>
              </p:cNvPr>
              <p:cNvSpPr txBox="1"/>
              <p:nvPr/>
            </p:nvSpPr>
            <p:spPr>
              <a:xfrm>
                <a:off x="4923796" y="4625462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(7, 3)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31F4B8-325A-CD7D-7260-500039091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96" y="4625462"/>
                <a:ext cx="78418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3F4C649-8367-C579-885A-F4C78C09B864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5623308" y="3607633"/>
            <a:ext cx="307826" cy="1021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E86FAC7-78AD-AD45-CDC4-193AE8CBFF7C}"/>
                  </a:ext>
                </a:extLst>
              </p:cNvPr>
              <p:cNvSpPr txBox="1"/>
              <p:nvPr/>
            </p:nvSpPr>
            <p:spPr>
              <a:xfrm>
                <a:off x="5539039" y="4629392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E86FAC7-78AD-AD45-CDC4-193AE8CBF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39" y="4629392"/>
                <a:ext cx="78418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01C6C81A-2229-69D7-AF1B-3A64A248FEEC}"/>
              </a:ext>
            </a:extLst>
          </p:cNvPr>
          <p:cNvSpPr txBox="1"/>
          <p:nvPr/>
        </p:nvSpPr>
        <p:spPr>
          <a:xfrm>
            <a:off x="7442127" y="38740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E608DF-8F78-0FE4-78D4-206660BDDD0B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7597289" y="3610795"/>
            <a:ext cx="347173" cy="1017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73F0430-B571-0F67-D81F-A479A48B7446}"/>
              </a:ext>
            </a:extLst>
          </p:cNvPr>
          <p:cNvSpPr txBox="1"/>
          <p:nvPr/>
        </p:nvSpPr>
        <p:spPr>
          <a:xfrm>
            <a:off x="8076000" y="38710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46040E-65C9-505A-3E93-71A2E904DB66}"/>
                  </a:ext>
                </a:extLst>
              </p:cNvPr>
              <p:cNvSpPr txBox="1"/>
              <p:nvPr/>
            </p:nvSpPr>
            <p:spPr>
              <a:xfrm>
                <a:off x="7205194" y="4628624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(2, 8)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46040E-65C9-505A-3E93-71A2E904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194" y="4628624"/>
                <a:ext cx="78418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B97615-3C3E-81CC-A064-33DFE51CB363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7944462" y="3610795"/>
            <a:ext cx="307826" cy="1021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D5D795E-F27A-818D-8E68-B3870FB796EC}"/>
                  </a:ext>
                </a:extLst>
              </p:cNvPr>
              <p:cNvSpPr txBox="1"/>
              <p:nvPr/>
            </p:nvSpPr>
            <p:spPr>
              <a:xfrm>
                <a:off x="7860193" y="4632554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D5D795E-F27A-818D-8E68-B3870FB79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193" y="4632554"/>
                <a:ext cx="784189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27DB477-D6CC-D5EA-58B9-4C05D8AB4749}"/>
              </a:ext>
            </a:extLst>
          </p:cNvPr>
          <p:cNvSpPr txBox="1"/>
          <p:nvPr/>
        </p:nvSpPr>
        <p:spPr>
          <a:xfrm>
            <a:off x="8738816" y="38997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C070BD-FDCC-8CC3-2BA6-57A3752FE399}"/>
              </a:ext>
            </a:extLst>
          </p:cNvPr>
          <p:cNvCxnSpPr>
            <a:cxnSpLocks/>
            <a:stCxn id="105" idx="0"/>
            <a:endCxn id="29" idx="2"/>
          </p:cNvCxnSpPr>
          <p:nvPr/>
        </p:nvCxnSpPr>
        <p:spPr>
          <a:xfrm flipV="1">
            <a:off x="8933734" y="3552052"/>
            <a:ext cx="341826" cy="1102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2307BC0-FE10-59B6-C1ED-71FB75A1C252}"/>
              </a:ext>
            </a:extLst>
          </p:cNvPr>
          <p:cNvSpPr txBox="1"/>
          <p:nvPr/>
        </p:nvSpPr>
        <p:spPr>
          <a:xfrm>
            <a:off x="9372689" y="38967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9DDD45-46F0-C2A7-4AB9-0A34B1DD453F}"/>
                  </a:ext>
                </a:extLst>
              </p:cNvPr>
              <p:cNvSpPr txBox="1"/>
              <p:nvPr/>
            </p:nvSpPr>
            <p:spPr>
              <a:xfrm>
                <a:off x="8541639" y="4654360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(1, 9)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9DDD45-46F0-C2A7-4AB9-0A34B1DD4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639" y="4654360"/>
                <a:ext cx="784189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7880DF1-A031-3EA6-9121-C27D3F181362}"/>
              </a:ext>
            </a:extLst>
          </p:cNvPr>
          <p:cNvCxnSpPr>
            <a:cxnSpLocks/>
            <a:stCxn id="107" idx="0"/>
            <a:endCxn id="29" idx="2"/>
          </p:cNvCxnSpPr>
          <p:nvPr/>
        </p:nvCxnSpPr>
        <p:spPr>
          <a:xfrm flipH="1" flipV="1">
            <a:off x="9275560" y="3552052"/>
            <a:ext cx="273417" cy="1106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52CFF15-543E-9400-A4D0-B958D0003D5B}"/>
                  </a:ext>
                </a:extLst>
              </p:cNvPr>
              <p:cNvSpPr txBox="1"/>
              <p:nvPr/>
            </p:nvSpPr>
            <p:spPr>
              <a:xfrm>
                <a:off x="9156882" y="4658290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52CFF15-543E-9400-A4D0-B958D000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882" y="4658290"/>
                <a:ext cx="784189" cy="369332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BDECB219-A99C-1F14-4CF4-43B10DB58CC5}"/>
              </a:ext>
            </a:extLst>
          </p:cNvPr>
          <p:cNvSpPr txBox="1"/>
          <p:nvPr/>
        </p:nvSpPr>
        <p:spPr>
          <a:xfrm>
            <a:off x="10191952" y="38958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A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095057C-E557-988E-78F8-DDEFE35A4A51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10411234" y="3632601"/>
            <a:ext cx="283053" cy="1017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F83C1AC-5904-DCD7-E1C2-87A491EC8737}"/>
              </a:ext>
            </a:extLst>
          </p:cNvPr>
          <p:cNvSpPr txBox="1"/>
          <p:nvPr/>
        </p:nvSpPr>
        <p:spPr>
          <a:xfrm>
            <a:off x="10825825" y="38928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B925064-E1DD-7E28-69E5-F005AB174915}"/>
                  </a:ext>
                </a:extLst>
              </p:cNvPr>
              <p:cNvSpPr txBox="1"/>
              <p:nvPr/>
            </p:nvSpPr>
            <p:spPr>
              <a:xfrm>
                <a:off x="9955019" y="4650430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(0, 10)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B925064-E1DD-7E28-69E5-F005AB174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019" y="4650430"/>
                <a:ext cx="912429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2C5107-E3F0-5F88-F7B0-A99847B21C6C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10694287" y="3632601"/>
            <a:ext cx="307826" cy="1021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DE36F1-682F-BB21-6390-631F7BC00B1B}"/>
                  </a:ext>
                </a:extLst>
              </p:cNvPr>
              <p:cNvSpPr txBox="1"/>
              <p:nvPr/>
            </p:nvSpPr>
            <p:spPr>
              <a:xfrm>
                <a:off x="10610018" y="4654360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(0, 0)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DE36F1-682F-BB21-6390-631F7BC00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018" y="4654360"/>
                <a:ext cx="78418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E44B6007-7C0C-5CE4-E806-06A8D2AD21B3}"/>
              </a:ext>
            </a:extLst>
          </p:cNvPr>
          <p:cNvSpPr/>
          <p:nvPr/>
        </p:nvSpPr>
        <p:spPr>
          <a:xfrm>
            <a:off x="1948287" y="4638886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2A6245A-44CC-A137-F435-3AA5B33983F9}"/>
              </a:ext>
            </a:extLst>
          </p:cNvPr>
          <p:cNvSpPr/>
          <p:nvPr/>
        </p:nvSpPr>
        <p:spPr>
          <a:xfrm>
            <a:off x="1398045" y="4632464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4CB45D1-03B3-2520-E912-9A6F52DCA1B8}"/>
              </a:ext>
            </a:extLst>
          </p:cNvPr>
          <p:cNvSpPr/>
          <p:nvPr/>
        </p:nvSpPr>
        <p:spPr>
          <a:xfrm>
            <a:off x="2663829" y="4640852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EB363FD-FA21-855B-FF75-72EE6E4BBA69}"/>
              </a:ext>
            </a:extLst>
          </p:cNvPr>
          <p:cNvSpPr/>
          <p:nvPr/>
        </p:nvSpPr>
        <p:spPr>
          <a:xfrm>
            <a:off x="4034083" y="4643126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7ED1547-4009-99C3-9996-82399D834C87}"/>
              </a:ext>
            </a:extLst>
          </p:cNvPr>
          <p:cNvSpPr/>
          <p:nvPr/>
        </p:nvSpPr>
        <p:spPr>
          <a:xfrm>
            <a:off x="5247387" y="4640852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FDF6132-7A58-2752-7E92-3015BFE95A6C}"/>
              </a:ext>
            </a:extLst>
          </p:cNvPr>
          <p:cNvSpPr/>
          <p:nvPr/>
        </p:nvSpPr>
        <p:spPr>
          <a:xfrm>
            <a:off x="7548606" y="4645603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DEBD383-23E7-35BE-2114-8F5CD838466E}"/>
              </a:ext>
            </a:extLst>
          </p:cNvPr>
          <p:cNvSpPr/>
          <p:nvPr/>
        </p:nvSpPr>
        <p:spPr>
          <a:xfrm>
            <a:off x="8905869" y="466750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413D295-B405-E818-7FAD-CC1993EA9344}"/>
              </a:ext>
            </a:extLst>
          </p:cNvPr>
          <p:cNvSpPr/>
          <p:nvPr/>
        </p:nvSpPr>
        <p:spPr>
          <a:xfrm>
            <a:off x="10343388" y="4673397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FD5EA5-0FBE-FAFD-3456-CF1B8F9CE0C3}"/>
              </a:ext>
            </a:extLst>
          </p:cNvPr>
          <p:cNvSpPr txBox="1"/>
          <p:nvPr/>
        </p:nvSpPr>
        <p:spPr>
          <a:xfrm>
            <a:off x="1154937" y="3254992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dirty="0">
                <a:solidFill>
                  <a:srgbClr val="000000"/>
                </a:solidFill>
                <a:latin typeface="Arial" panose="020B0604020202020204"/>
              </a:rPr>
              <a:t>Responder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E3CB509-774C-1B78-1E4F-50294243C411}"/>
              </a:ext>
            </a:extLst>
          </p:cNvPr>
          <p:cNvSpPr txBox="1"/>
          <p:nvPr/>
        </p:nvSpPr>
        <p:spPr>
          <a:xfrm>
            <a:off x="3849328" y="2735324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$1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0CF9BA5-23BA-19E8-1ADD-AA7128BA4345}"/>
              </a:ext>
            </a:extLst>
          </p:cNvPr>
          <p:cNvSpPr txBox="1"/>
          <p:nvPr/>
        </p:nvSpPr>
        <p:spPr>
          <a:xfrm>
            <a:off x="4729722" y="2728258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$2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2BD680-C885-AC32-A9FE-E2D69D2F2731}"/>
              </a:ext>
            </a:extLst>
          </p:cNvPr>
          <p:cNvSpPr txBox="1"/>
          <p:nvPr/>
        </p:nvSpPr>
        <p:spPr>
          <a:xfrm>
            <a:off x="5520164" y="2744388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$3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67F5BB-7C9E-F95D-806A-E269FE1B62F1}"/>
              </a:ext>
            </a:extLst>
          </p:cNvPr>
          <p:cNvSpPr txBox="1"/>
          <p:nvPr/>
        </p:nvSpPr>
        <p:spPr>
          <a:xfrm>
            <a:off x="7127535" y="2744046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$8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57D839C-DA91-0ECE-75D4-9F654AE03AD6}"/>
              </a:ext>
            </a:extLst>
          </p:cNvPr>
          <p:cNvSpPr txBox="1"/>
          <p:nvPr/>
        </p:nvSpPr>
        <p:spPr>
          <a:xfrm>
            <a:off x="6430311" y="2735324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$...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B23814-4BE0-97FB-E9FC-47003F9627DD}"/>
              </a:ext>
            </a:extLst>
          </p:cNvPr>
          <p:cNvSpPr txBox="1"/>
          <p:nvPr/>
        </p:nvSpPr>
        <p:spPr>
          <a:xfrm>
            <a:off x="8097030" y="2765882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$9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051E64E-31A5-3221-C736-D7233E63BC26}"/>
              </a:ext>
            </a:extLst>
          </p:cNvPr>
          <p:cNvSpPr txBox="1"/>
          <p:nvPr/>
        </p:nvSpPr>
        <p:spPr>
          <a:xfrm>
            <a:off x="9174352" y="2769129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$10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8670C7D-6B60-E697-AF7F-683C1C05768D}"/>
              </a:ext>
            </a:extLst>
          </p:cNvPr>
          <p:cNvSpPr txBox="1"/>
          <p:nvPr/>
        </p:nvSpPr>
        <p:spPr>
          <a:xfrm>
            <a:off x="6479616" y="3854611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...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F102D53-5C97-E725-1150-6A6A822DD305}"/>
              </a:ext>
            </a:extLst>
          </p:cNvPr>
          <p:cNvSpPr/>
          <p:nvPr/>
        </p:nvSpPr>
        <p:spPr>
          <a:xfrm>
            <a:off x="3863130" y="2752472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04C37F2-3E18-8908-9FFE-E8E279C9BE89}"/>
              </a:ext>
            </a:extLst>
          </p:cNvPr>
          <p:cNvSpPr/>
          <p:nvPr/>
        </p:nvSpPr>
        <p:spPr>
          <a:xfrm>
            <a:off x="2678061" y="2760908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08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1C7EC1B-59E1-5004-DA80-70414D2E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1312817"/>
            <a:ext cx="9964615" cy="42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70B061-DACD-5B89-6A21-65F896445EED}"/>
              </a:ext>
            </a:extLst>
          </p:cNvPr>
          <p:cNvSpPr txBox="1"/>
          <p:nvPr/>
        </p:nvSpPr>
        <p:spPr>
          <a:xfrm>
            <a:off x="685019" y="287886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The dictator game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AF6AC769-3BCA-3197-9C4A-54BD5535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1118883"/>
            <a:ext cx="9964615" cy="50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E37E4C-192F-B406-F5C6-EC6E1F733C73}"/>
              </a:ext>
            </a:extLst>
          </p:cNvPr>
          <p:cNvSpPr txBox="1"/>
          <p:nvPr/>
        </p:nvSpPr>
        <p:spPr>
          <a:xfrm>
            <a:off x="685019" y="287886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The dictator game</a:t>
            </a:r>
          </a:p>
        </p:txBody>
      </p:sp>
    </p:spTree>
    <p:extLst>
      <p:ext uri="{BB962C8B-B14F-4D97-AF65-F5344CB8AC3E}">
        <p14:creationId xmlns:p14="http://schemas.microsoft.com/office/powerpoint/2010/main" val="52192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4E7BC8-E668-DB8A-7013-1A19D7217F5C}"/>
              </a:ext>
            </a:extLst>
          </p:cNvPr>
          <p:cNvSpPr txBox="1"/>
          <p:nvPr/>
        </p:nvSpPr>
        <p:spPr>
          <a:xfrm>
            <a:off x="685019" y="287886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The trust game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BCCBFC1-0FDA-C757-D406-43484651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0" y="1657107"/>
            <a:ext cx="10747492" cy="36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3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4E7BC8-E668-DB8A-7013-1A19D7217F5C}"/>
              </a:ext>
            </a:extLst>
          </p:cNvPr>
          <p:cNvSpPr txBox="1"/>
          <p:nvPr/>
        </p:nvSpPr>
        <p:spPr>
          <a:xfrm>
            <a:off x="685019" y="287886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The trust game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642FD4C-10FA-985C-89B1-49923D38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9" y="2483890"/>
            <a:ext cx="11148646" cy="18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8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1010152-0FDF-9A12-4CB7-D91EC476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54" y="1657106"/>
            <a:ext cx="10664691" cy="36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4E7BC8-E668-DB8A-7013-1A19D7217F5C}"/>
              </a:ext>
            </a:extLst>
          </p:cNvPr>
          <p:cNvSpPr txBox="1"/>
          <p:nvPr/>
        </p:nvSpPr>
        <p:spPr>
          <a:xfrm>
            <a:off x="685019" y="287886"/>
            <a:ext cx="4331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The trust game</a:t>
            </a:r>
          </a:p>
        </p:txBody>
      </p:sp>
    </p:spTree>
    <p:extLst>
      <p:ext uri="{BB962C8B-B14F-4D97-AF65-F5344CB8AC3E}">
        <p14:creationId xmlns:p14="http://schemas.microsoft.com/office/powerpoint/2010/main" val="334937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17229</TotalTime>
  <Words>245</Words>
  <Application>Microsoft Macintosh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74</cp:revision>
  <dcterms:created xsi:type="dcterms:W3CDTF">2022-02-14T06:08:26Z</dcterms:created>
  <dcterms:modified xsi:type="dcterms:W3CDTF">2023-04-21T06:01:11Z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