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77" r:id="rId2"/>
    <p:sldId id="350" r:id="rId3"/>
    <p:sldId id="311" r:id="rId4"/>
    <p:sldId id="433" r:id="rId5"/>
    <p:sldId id="436" r:id="rId6"/>
    <p:sldId id="435" r:id="rId7"/>
    <p:sldId id="426" r:id="rId8"/>
    <p:sldId id="427" r:id="rId9"/>
    <p:sldId id="428" r:id="rId10"/>
    <p:sldId id="429" r:id="rId11"/>
    <p:sldId id="430" r:id="rId12"/>
    <p:sldId id="431" r:id="rId13"/>
    <p:sldId id="432" r:id="rId14"/>
    <p:sldId id="434" r:id="rId15"/>
    <p:sldId id="43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lena Woo" initials="HW" lastIdx="1" clrIdx="0">
    <p:extLst>
      <p:ext uri="{19B8F6BF-5375-455C-9EA6-DF929625EA0E}">
        <p15:presenceInfo xmlns:p15="http://schemas.microsoft.com/office/powerpoint/2012/main" userId="S::helena.woo@uts.edu.au::84ffa4a4-9cb2-4822-a498-72962478cfa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2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843"/>
    <p:restoredTop sz="96327"/>
  </p:normalViewPr>
  <p:slideViewPr>
    <p:cSldViewPr snapToGrid="0" snapToObjects="1">
      <p:cViewPr varScale="1">
        <p:scale>
          <a:sx n="93" d="100"/>
          <a:sy n="93" d="100"/>
        </p:scale>
        <p:origin x="216" y="864"/>
      </p:cViewPr>
      <p:guideLst/>
    </p:cSldViewPr>
  </p:slideViewPr>
  <p:outlineViewPr>
    <p:cViewPr>
      <p:scale>
        <a:sx n="33" d="100"/>
        <a:sy n="33" d="100"/>
      </p:scale>
      <p:origin x="0" y="-136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228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27BE0-8D26-2C46-B592-87513771FDEF}" type="datetimeFigureOut">
              <a:rPr lang="en-US" smtClean="0"/>
              <a:t>4/20/23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64B19-607B-B942-B14B-DB932692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48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388298"/>
            <a:ext cx="10957594" cy="408140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Pelignis</a:t>
            </a:r>
            <a:endParaRPr lang="en-AU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7222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259A-862A-C714-8B37-4C741E001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4404A-6330-1D79-193F-67117B5C9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EA5DF-5671-B96A-34B9-F29612996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6AAF-4C5E-E547-8420-8ED8389F8055}" type="datetimeFigureOut">
              <a:rPr lang="en-AU" smtClean="0"/>
              <a:t>20/4/2023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3DA8B-42A5-B989-6F4C-19A3AC2D5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9936F-8CF8-4D5D-85A8-22C2D218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949E-BB66-2742-87B9-7A31AE9D54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1548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1063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8E1AB-6A0A-AC44-83B9-9FAC961E3C28}" type="datetimeFigureOut">
              <a:rPr lang="en-US" smtClean="0"/>
              <a:t>4/20/23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1063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1FA37-3D95-DD4F-A79E-5508DFB6D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cissors&#10;&#10;Description automatically generated">
            <a:extLst>
              <a:ext uri="{FF2B5EF4-FFF2-40B4-BE49-F238E27FC236}">
                <a16:creationId xmlns:a16="http://schemas.microsoft.com/office/drawing/2014/main" id="{16105EC4-C0D7-DE54-AC00-A7E315088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030" y="1754966"/>
            <a:ext cx="5103034" cy="510303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758E506-6248-D58E-EA86-8A56C2A86BE8}"/>
              </a:ext>
            </a:extLst>
          </p:cNvPr>
          <p:cNvSpPr txBox="1"/>
          <p:nvPr/>
        </p:nvSpPr>
        <p:spPr>
          <a:xfrm>
            <a:off x="749696" y="953856"/>
            <a:ext cx="6370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400" dirty="0"/>
              <a:t>Sequential games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D8F90F-A8DA-E166-40D9-DA72817DF913}"/>
              </a:ext>
            </a:extLst>
          </p:cNvPr>
          <p:cNvSpPr txBox="1"/>
          <p:nvPr/>
        </p:nvSpPr>
        <p:spPr>
          <a:xfrm>
            <a:off x="749694" y="2431183"/>
            <a:ext cx="42523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/>
          </a:p>
          <a:p>
            <a:r>
              <a:rPr lang="en-AU" sz="2400" dirty="0"/>
              <a:t>Notes on Behavioural Economics</a:t>
            </a:r>
          </a:p>
          <a:p>
            <a:endParaRPr lang="en-AU" sz="2400" dirty="0"/>
          </a:p>
          <a:p>
            <a:r>
              <a:rPr lang="en-AU" sz="2400" dirty="0"/>
              <a:t>Jason Collins</a:t>
            </a:r>
          </a:p>
        </p:txBody>
      </p:sp>
    </p:spTree>
    <p:extLst>
      <p:ext uri="{BB962C8B-B14F-4D97-AF65-F5344CB8AC3E}">
        <p14:creationId xmlns:p14="http://schemas.microsoft.com/office/powerpoint/2010/main" val="2301832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AC2F985-49DB-F2E2-5220-CAC0B12A75E2}"/>
              </a:ext>
            </a:extLst>
          </p:cNvPr>
          <p:cNvCxnSpPr/>
          <p:nvPr/>
        </p:nvCxnSpPr>
        <p:spPr>
          <a:xfrm>
            <a:off x="1784737" y="2612435"/>
            <a:ext cx="0" cy="14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015D144-A6AA-A8F6-198F-6AF61E2BF8DC}"/>
              </a:ext>
            </a:extLst>
          </p:cNvPr>
          <p:cNvCxnSpPr>
            <a:cxnSpLocks/>
          </p:cNvCxnSpPr>
          <p:nvPr/>
        </p:nvCxnSpPr>
        <p:spPr>
          <a:xfrm>
            <a:off x="1784737" y="2612435"/>
            <a:ext cx="144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68B28-FEE7-FA18-DB7F-80BBF5EA6ACC}"/>
              </a:ext>
            </a:extLst>
          </p:cNvPr>
          <p:cNvCxnSpPr>
            <a:cxnSpLocks/>
          </p:cNvCxnSpPr>
          <p:nvPr/>
        </p:nvCxnSpPr>
        <p:spPr>
          <a:xfrm>
            <a:off x="3266737" y="2609312"/>
            <a:ext cx="144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23630C-0220-6DB6-A59F-4A9D574A8AD2}"/>
              </a:ext>
            </a:extLst>
          </p:cNvPr>
          <p:cNvCxnSpPr>
            <a:cxnSpLocks/>
          </p:cNvCxnSpPr>
          <p:nvPr/>
        </p:nvCxnSpPr>
        <p:spPr>
          <a:xfrm>
            <a:off x="4765282" y="2609312"/>
            <a:ext cx="144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EF8F143-05D6-8F29-3453-249831DA9DC8}"/>
              </a:ext>
            </a:extLst>
          </p:cNvPr>
          <p:cNvCxnSpPr>
            <a:cxnSpLocks/>
          </p:cNvCxnSpPr>
          <p:nvPr/>
        </p:nvCxnSpPr>
        <p:spPr>
          <a:xfrm>
            <a:off x="6259301" y="2609312"/>
            <a:ext cx="144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5687D4D-DBAE-D766-62F5-632FF6B4DC34}"/>
              </a:ext>
            </a:extLst>
          </p:cNvPr>
          <p:cNvCxnSpPr>
            <a:cxnSpLocks/>
          </p:cNvCxnSpPr>
          <p:nvPr/>
        </p:nvCxnSpPr>
        <p:spPr>
          <a:xfrm>
            <a:off x="7760815" y="2609312"/>
            <a:ext cx="144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C4A1A5E-56FD-F87C-BE43-CA620CFE19D7}"/>
              </a:ext>
            </a:extLst>
          </p:cNvPr>
          <p:cNvCxnSpPr>
            <a:cxnSpLocks/>
          </p:cNvCxnSpPr>
          <p:nvPr/>
        </p:nvCxnSpPr>
        <p:spPr>
          <a:xfrm>
            <a:off x="9262331" y="2609312"/>
            <a:ext cx="144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00F3E3-0104-E609-AE93-C20FC8B46304}"/>
              </a:ext>
            </a:extLst>
          </p:cNvPr>
          <p:cNvCxnSpPr/>
          <p:nvPr/>
        </p:nvCxnSpPr>
        <p:spPr>
          <a:xfrm>
            <a:off x="3244252" y="2596043"/>
            <a:ext cx="0" cy="14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80E526E-5045-E354-F662-06B6FCF7C95B}"/>
              </a:ext>
            </a:extLst>
          </p:cNvPr>
          <p:cNvCxnSpPr/>
          <p:nvPr/>
        </p:nvCxnSpPr>
        <p:spPr>
          <a:xfrm>
            <a:off x="4735302" y="2598694"/>
            <a:ext cx="0" cy="14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51E7090-DB05-9BDA-B17E-52D2CAEBFDA0}"/>
              </a:ext>
            </a:extLst>
          </p:cNvPr>
          <p:cNvCxnSpPr/>
          <p:nvPr/>
        </p:nvCxnSpPr>
        <p:spPr>
          <a:xfrm>
            <a:off x="6227767" y="2594322"/>
            <a:ext cx="0" cy="144000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8541E2B-F67B-A069-31D1-98D23EAA6CAE}"/>
              </a:ext>
            </a:extLst>
          </p:cNvPr>
          <p:cNvSpPr txBox="1"/>
          <p:nvPr/>
        </p:nvSpPr>
        <p:spPr>
          <a:xfrm>
            <a:off x="1628283" y="22399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75B363-2DAE-7538-C476-F15109C06186}"/>
              </a:ext>
            </a:extLst>
          </p:cNvPr>
          <p:cNvSpPr txBox="1"/>
          <p:nvPr/>
        </p:nvSpPr>
        <p:spPr>
          <a:xfrm>
            <a:off x="3098261" y="22399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328FFC-B3D3-4ECF-91BD-718E7B16F586}"/>
              </a:ext>
            </a:extLst>
          </p:cNvPr>
          <p:cNvSpPr txBox="1"/>
          <p:nvPr/>
        </p:nvSpPr>
        <p:spPr>
          <a:xfrm>
            <a:off x="7541293" y="22445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700E70-CB1F-996C-C2B4-A7118C105AA6}"/>
              </a:ext>
            </a:extLst>
          </p:cNvPr>
          <p:cNvSpPr txBox="1"/>
          <p:nvPr/>
        </p:nvSpPr>
        <p:spPr>
          <a:xfrm>
            <a:off x="4567300" y="22399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762072-5F2E-7644-EA68-24D1F0BFAEFD}"/>
              </a:ext>
            </a:extLst>
          </p:cNvPr>
          <p:cNvSpPr txBox="1"/>
          <p:nvPr/>
        </p:nvSpPr>
        <p:spPr>
          <a:xfrm>
            <a:off x="9073399" y="22399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7607E48-42AD-E5F8-0AE8-091C80DA9687}"/>
              </a:ext>
            </a:extLst>
          </p:cNvPr>
          <p:cNvSpPr txBox="1"/>
          <p:nvPr/>
        </p:nvSpPr>
        <p:spPr>
          <a:xfrm>
            <a:off x="6063679" y="22431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D0B7D31-D62E-58CC-685D-29113F353608}"/>
              </a:ext>
            </a:extLst>
          </p:cNvPr>
          <p:cNvSpPr txBox="1"/>
          <p:nvPr/>
        </p:nvSpPr>
        <p:spPr>
          <a:xfrm>
            <a:off x="1433939" y="399106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(1,0)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CB610F6-89A4-159E-B788-054EE4F9EE76}"/>
              </a:ext>
            </a:extLst>
          </p:cNvPr>
          <p:cNvSpPr txBox="1"/>
          <p:nvPr/>
        </p:nvSpPr>
        <p:spPr>
          <a:xfrm>
            <a:off x="7414465" y="399106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(5,3)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9B25719-935E-D84C-52CF-BEA53CEC7603}"/>
              </a:ext>
            </a:extLst>
          </p:cNvPr>
          <p:cNvSpPr txBox="1"/>
          <p:nvPr/>
        </p:nvSpPr>
        <p:spPr>
          <a:xfrm>
            <a:off x="5896178" y="397550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(2,4)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1657251-1B33-ACD7-2CF2-7184F829C306}"/>
              </a:ext>
            </a:extLst>
          </p:cNvPr>
          <p:cNvSpPr txBox="1"/>
          <p:nvPr/>
        </p:nvSpPr>
        <p:spPr>
          <a:xfrm>
            <a:off x="4413691" y="399106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(3,1)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018D076-A22C-5792-B8E9-5A104434A9D1}"/>
              </a:ext>
            </a:extLst>
          </p:cNvPr>
          <p:cNvSpPr txBox="1"/>
          <p:nvPr/>
        </p:nvSpPr>
        <p:spPr>
          <a:xfrm>
            <a:off x="2939019" y="399106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(0,2)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A7E9F36-7D06-6E35-0345-59DA389B8C8A}"/>
              </a:ext>
            </a:extLst>
          </p:cNvPr>
          <p:cNvSpPr txBox="1"/>
          <p:nvPr/>
        </p:nvSpPr>
        <p:spPr>
          <a:xfrm>
            <a:off x="8932753" y="399106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(4,6)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49A5AD6-9C7F-14F1-2DBB-72161C51AB02}"/>
              </a:ext>
            </a:extLst>
          </p:cNvPr>
          <p:cNvSpPr txBox="1"/>
          <p:nvPr/>
        </p:nvSpPr>
        <p:spPr>
          <a:xfrm>
            <a:off x="10632780" y="240965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(6,5)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0C8A96E-F1AC-6340-C5D7-AC14C61AA65C}"/>
              </a:ext>
            </a:extLst>
          </p:cNvPr>
          <p:cNvSpPr/>
          <p:nvPr/>
        </p:nvSpPr>
        <p:spPr>
          <a:xfrm>
            <a:off x="9217338" y="3941735"/>
            <a:ext cx="468000" cy="468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260412B-1F00-1B4D-05D4-B3488C8DCF4C}"/>
              </a:ext>
            </a:extLst>
          </p:cNvPr>
          <p:cNvSpPr/>
          <p:nvPr/>
        </p:nvSpPr>
        <p:spPr>
          <a:xfrm>
            <a:off x="7341329" y="3941735"/>
            <a:ext cx="468000" cy="468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85A6B9-8078-50CD-7748-A45781866D53}"/>
              </a:ext>
            </a:extLst>
          </p:cNvPr>
          <p:cNvSpPr/>
          <p:nvPr/>
        </p:nvSpPr>
        <p:spPr>
          <a:xfrm>
            <a:off x="6178625" y="3941735"/>
            <a:ext cx="468000" cy="468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D9769E5-448C-B260-F614-2628BC6D0067}"/>
              </a:ext>
            </a:extLst>
          </p:cNvPr>
          <p:cNvCxnSpPr/>
          <p:nvPr/>
        </p:nvCxnSpPr>
        <p:spPr>
          <a:xfrm>
            <a:off x="9229852" y="2594322"/>
            <a:ext cx="0" cy="144000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6F3AA27-283A-9D31-2B59-208F20A46326}"/>
              </a:ext>
            </a:extLst>
          </p:cNvPr>
          <p:cNvCxnSpPr/>
          <p:nvPr/>
        </p:nvCxnSpPr>
        <p:spPr>
          <a:xfrm>
            <a:off x="7730835" y="2594322"/>
            <a:ext cx="0" cy="144000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193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AC2F985-49DB-F2E2-5220-CAC0B12A75E2}"/>
              </a:ext>
            </a:extLst>
          </p:cNvPr>
          <p:cNvCxnSpPr/>
          <p:nvPr/>
        </p:nvCxnSpPr>
        <p:spPr>
          <a:xfrm>
            <a:off x="1784737" y="2612435"/>
            <a:ext cx="0" cy="14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015D144-A6AA-A8F6-198F-6AF61E2BF8DC}"/>
              </a:ext>
            </a:extLst>
          </p:cNvPr>
          <p:cNvCxnSpPr>
            <a:cxnSpLocks/>
          </p:cNvCxnSpPr>
          <p:nvPr/>
        </p:nvCxnSpPr>
        <p:spPr>
          <a:xfrm>
            <a:off x="1784737" y="2612435"/>
            <a:ext cx="144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68B28-FEE7-FA18-DB7F-80BBF5EA6ACC}"/>
              </a:ext>
            </a:extLst>
          </p:cNvPr>
          <p:cNvCxnSpPr>
            <a:cxnSpLocks/>
          </p:cNvCxnSpPr>
          <p:nvPr/>
        </p:nvCxnSpPr>
        <p:spPr>
          <a:xfrm>
            <a:off x="3266737" y="2609312"/>
            <a:ext cx="144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23630C-0220-6DB6-A59F-4A9D574A8AD2}"/>
              </a:ext>
            </a:extLst>
          </p:cNvPr>
          <p:cNvCxnSpPr>
            <a:cxnSpLocks/>
          </p:cNvCxnSpPr>
          <p:nvPr/>
        </p:nvCxnSpPr>
        <p:spPr>
          <a:xfrm>
            <a:off x="4765282" y="2609312"/>
            <a:ext cx="144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EF8F143-05D6-8F29-3453-249831DA9DC8}"/>
              </a:ext>
            </a:extLst>
          </p:cNvPr>
          <p:cNvCxnSpPr>
            <a:cxnSpLocks/>
          </p:cNvCxnSpPr>
          <p:nvPr/>
        </p:nvCxnSpPr>
        <p:spPr>
          <a:xfrm>
            <a:off x="6259301" y="2609312"/>
            <a:ext cx="144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5687D4D-DBAE-D766-62F5-632FF6B4DC34}"/>
              </a:ext>
            </a:extLst>
          </p:cNvPr>
          <p:cNvCxnSpPr>
            <a:cxnSpLocks/>
          </p:cNvCxnSpPr>
          <p:nvPr/>
        </p:nvCxnSpPr>
        <p:spPr>
          <a:xfrm>
            <a:off x="7760815" y="2609312"/>
            <a:ext cx="144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C4A1A5E-56FD-F87C-BE43-CA620CFE19D7}"/>
              </a:ext>
            </a:extLst>
          </p:cNvPr>
          <p:cNvCxnSpPr>
            <a:cxnSpLocks/>
          </p:cNvCxnSpPr>
          <p:nvPr/>
        </p:nvCxnSpPr>
        <p:spPr>
          <a:xfrm>
            <a:off x="9262331" y="2609312"/>
            <a:ext cx="144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00F3E3-0104-E609-AE93-C20FC8B46304}"/>
              </a:ext>
            </a:extLst>
          </p:cNvPr>
          <p:cNvCxnSpPr/>
          <p:nvPr/>
        </p:nvCxnSpPr>
        <p:spPr>
          <a:xfrm>
            <a:off x="3244252" y="2596043"/>
            <a:ext cx="0" cy="14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80E526E-5045-E354-F662-06B6FCF7C95B}"/>
              </a:ext>
            </a:extLst>
          </p:cNvPr>
          <p:cNvCxnSpPr/>
          <p:nvPr/>
        </p:nvCxnSpPr>
        <p:spPr>
          <a:xfrm>
            <a:off x="4735302" y="2598694"/>
            <a:ext cx="0" cy="144000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8541E2B-F67B-A069-31D1-98D23EAA6CAE}"/>
              </a:ext>
            </a:extLst>
          </p:cNvPr>
          <p:cNvSpPr txBox="1"/>
          <p:nvPr/>
        </p:nvSpPr>
        <p:spPr>
          <a:xfrm>
            <a:off x="1628283" y="22399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75B363-2DAE-7538-C476-F15109C06186}"/>
              </a:ext>
            </a:extLst>
          </p:cNvPr>
          <p:cNvSpPr txBox="1"/>
          <p:nvPr/>
        </p:nvSpPr>
        <p:spPr>
          <a:xfrm>
            <a:off x="3098261" y="22399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328FFC-B3D3-4ECF-91BD-718E7B16F586}"/>
              </a:ext>
            </a:extLst>
          </p:cNvPr>
          <p:cNvSpPr txBox="1"/>
          <p:nvPr/>
        </p:nvSpPr>
        <p:spPr>
          <a:xfrm>
            <a:off x="7541293" y="22445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700E70-CB1F-996C-C2B4-A7118C105AA6}"/>
              </a:ext>
            </a:extLst>
          </p:cNvPr>
          <p:cNvSpPr txBox="1"/>
          <p:nvPr/>
        </p:nvSpPr>
        <p:spPr>
          <a:xfrm>
            <a:off x="4567300" y="22399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762072-5F2E-7644-EA68-24D1F0BFAEFD}"/>
              </a:ext>
            </a:extLst>
          </p:cNvPr>
          <p:cNvSpPr txBox="1"/>
          <p:nvPr/>
        </p:nvSpPr>
        <p:spPr>
          <a:xfrm>
            <a:off x="9073399" y="22399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7607E48-42AD-E5F8-0AE8-091C80DA9687}"/>
              </a:ext>
            </a:extLst>
          </p:cNvPr>
          <p:cNvSpPr txBox="1"/>
          <p:nvPr/>
        </p:nvSpPr>
        <p:spPr>
          <a:xfrm>
            <a:off x="6063679" y="22431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D0B7D31-D62E-58CC-685D-29113F353608}"/>
              </a:ext>
            </a:extLst>
          </p:cNvPr>
          <p:cNvSpPr txBox="1"/>
          <p:nvPr/>
        </p:nvSpPr>
        <p:spPr>
          <a:xfrm>
            <a:off x="1433939" y="399106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(1,0)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CB610F6-89A4-159E-B788-054EE4F9EE76}"/>
              </a:ext>
            </a:extLst>
          </p:cNvPr>
          <p:cNvSpPr txBox="1"/>
          <p:nvPr/>
        </p:nvSpPr>
        <p:spPr>
          <a:xfrm>
            <a:off x="7414465" y="399106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(5,3)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9B25719-935E-D84C-52CF-BEA53CEC7603}"/>
              </a:ext>
            </a:extLst>
          </p:cNvPr>
          <p:cNvSpPr txBox="1"/>
          <p:nvPr/>
        </p:nvSpPr>
        <p:spPr>
          <a:xfrm>
            <a:off x="5896178" y="397550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(2,4)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1657251-1B33-ACD7-2CF2-7184F829C306}"/>
              </a:ext>
            </a:extLst>
          </p:cNvPr>
          <p:cNvSpPr txBox="1"/>
          <p:nvPr/>
        </p:nvSpPr>
        <p:spPr>
          <a:xfrm>
            <a:off x="4413691" y="399106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(3,1)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018D076-A22C-5792-B8E9-5A104434A9D1}"/>
              </a:ext>
            </a:extLst>
          </p:cNvPr>
          <p:cNvSpPr txBox="1"/>
          <p:nvPr/>
        </p:nvSpPr>
        <p:spPr>
          <a:xfrm>
            <a:off x="2939019" y="399106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(0,2)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A7E9F36-7D06-6E35-0345-59DA389B8C8A}"/>
              </a:ext>
            </a:extLst>
          </p:cNvPr>
          <p:cNvSpPr txBox="1"/>
          <p:nvPr/>
        </p:nvSpPr>
        <p:spPr>
          <a:xfrm>
            <a:off x="8932753" y="399106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(4,6)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49A5AD6-9C7F-14F1-2DBB-72161C51AB02}"/>
              </a:ext>
            </a:extLst>
          </p:cNvPr>
          <p:cNvSpPr txBox="1"/>
          <p:nvPr/>
        </p:nvSpPr>
        <p:spPr>
          <a:xfrm>
            <a:off x="10632780" y="240965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(6,5)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0C8A96E-F1AC-6340-C5D7-AC14C61AA65C}"/>
              </a:ext>
            </a:extLst>
          </p:cNvPr>
          <p:cNvSpPr/>
          <p:nvPr/>
        </p:nvSpPr>
        <p:spPr>
          <a:xfrm>
            <a:off x="9217338" y="3941735"/>
            <a:ext cx="468000" cy="468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260412B-1F00-1B4D-05D4-B3488C8DCF4C}"/>
              </a:ext>
            </a:extLst>
          </p:cNvPr>
          <p:cNvSpPr/>
          <p:nvPr/>
        </p:nvSpPr>
        <p:spPr>
          <a:xfrm>
            <a:off x="7341329" y="3941735"/>
            <a:ext cx="468000" cy="468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85A6B9-8078-50CD-7748-A45781866D53}"/>
              </a:ext>
            </a:extLst>
          </p:cNvPr>
          <p:cNvSpPr/>
          <p:nvPr/>
        </p:nvSpPr>
        <p:spPr>
          <a:xfrm>
            <a:off x="6178625" y="3941735"/>
            <a:ext cx="468000" cy="468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5516506-45AE-4ECD-661B-3785A7BB4EAB}"/>
              </a:ext>
            </a:extLst>
          </p:cNvPr>
          <p:cNvSpPr/>
          <p:nvPr/>
        </p:nvSpPr>
        <p:spPr>
          <a:xfrm>
            <a:off x="4292911" y="3940026"/>
            <a:ext cx="468000" cy="468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705DCE1-16BA-F599-6C24-8B19BCE91380}"/>
              </a:ext>
            </a:extLst>
          </p:cNvPr>
          <p:cNvCxnSpPr/>
          <p:nvPr/>
        </p:nvCxnSpPr>
        <p:spPr>
          <a:xfrm>
            <a:off x="9229852" y="2594322"/>
            <a:ext cx="0" cy="144000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84B54CD-DD3B-87E1-0405-EDC67700912E}"/>
              </a:ext>
            </a:extLst>
          </p:cNvPr>
          <p:cNvCxnSpPr/>
          <p:nvPr/>
        </p:nvCxnSpPr>
        <p:spPr>
          <a:xfrm>
            <a:off x="7730835" y="2594322"/>
            <a:ext cx="0" cy="144000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59D93C8-46A4-39CC-27CB-DF4CA4120B89}"/>
              </a:ext>
            </a:extLst>
          </p:cNvPr>
          <p:cNvCxnSpPr/>
          <p:nvPr/>
        </p:nvCxnSpPr>
        <p:spPr>
          <a:xfrm>
            <a:off x="6227767" y="2594322"/>
            <a:ext cx="0" cy="144000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93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AC2F985-49DB-F2E2-5220-CAC0B12A75E2}"/>
              </a:ext>
            </a:extLst>
          </p:cNvPr>
          <p:cNvCxnSpPr/>
          <p:nvPr/>
        </p:nvCxnSpPr>
        <p:spPr>
          <a:xfrm>
            <a:off x="1784737" y="2612435"/>
            <a:ext cx="0" cy="14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015D144-A6AA-A8F6-198F-6AF61E2BF8DC}"/>
              </a:ext>
            </a:extLst>
          </p:cNvPr>
          <p:cNvCxnSpPr>
            <a:cxnSpLocks/>
          </p:cNvCxnSpPr>
          <p:nvPr/>
        </p:nvCxnSpPr>
        <p:spPr>
          <a:xfrm>
            <a:off x="1784737" y="2612435"/>
            <a:ext cx="144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68B28-FEE7-FA18-DB7F-80BBF5EA6ACC}"/>
              </a:ext>
            </a:extLst>
          </p:cNvPr>
          <p:cNvCxnSpPr>
            <a:cxnSpLocks/>
          </p:cNvCxnSpPr>
          <p:nvPr/>
        </p:nvCxnSpPr>
        <p:spPr>
          <a:xfrm>
            <a:off x="3266737" y="2609312"/>
            <a:ext cx="144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23630C-0220-6DB6-A59F-4A9D574A8AD2}"/>
              </a:ext>
            </a:extLst>
          </p:cNvPr>
          <p:cNvCxnSpPr>
            <a:cxnSpLocks/>
          </p:cNvCxnSpPr>
          <p:nvPr/>
        </p:nvCxnSpPr>
        <p:spPr>
          <a:xfrm>
            <a:off x="4765282" y="2609312"/>
            <a:ext cx="144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EF8F143-05D6-8F29-3453-249831DA9DC8}"/>
              </a:ext>
            </a:extLst>
          </p:cNvPr>
          <p:cNvCxnSpPr>
            <a:cxnSpLocks/>
          </p:cNvCxnSpPr>
          <p:nvPr/>
        </p:nvCxnSpPr>
        <p:spPr>
          <a:xfrm>
            <a:off x="6259301" y="2609312"/>
            <a:ext cx="144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5687D4D-DBAE-D766-62F5-632FF6B4DC34}"/>
              </a:ext>
            </a:extLst>
          </p:cNvPr>
          <p:cNvCxnSpPr>
            <a:cxnSpLocks/>
          </p:cNvCxnSpPr>
          <p:nvPr/>
        </p:nvCxnSpPr>
        <p:spPr>
          <a:xfrm>
            <a:off x="7760815" y="2609312"/>
            <a:ext cx="144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C4A1A5E-56FD-F87C-BE43-CA620CFE19D7}"/>
              </a:ext>
            </a:extLst>
          </p:cNvPr>
          <p:cNvCxnSpPr>
            <a:cxnSpLocks/>
          </p:cNvCxnSpPr>
          <p:nvPr/>
        </p:nvCxnSpPr>
        <p:spPr>
          <a:xfrm>
            <a:off x="9262331" y="2609312"/>
            <a:ext cx="144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00F3E3-0104-E609-AE93-C20FC8B46304}"/>
              </a:ext>
            </a:extLst>
          </p:cNvPr>
          <p:cNvCxnSpPr/>
          <p:nvPr/>
        </p:nvCxnSpPr>
        <p:spPr>
          <a:xfrm>
            <a:off x="3244252" y="2596043"/>
            <a:ext cx="0" cy="144000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8541E2B-F67B-A069-31D1-98D23EAA6CAE}"/>
              </a:ext>
            </a:extLst>
          </p:cNvPr>
          <p:cNvSpPr txBox="1"/>
          <p:nvPr/>
        </p:nvSpPr>
        <p:spPr>
          <a:xfrm>
            <a:off x="1628283" y="22399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75B363-2DAE-7538-C476-F15109C06186}"/>
              </a:ext>
            </a:extLst>
          </p:cNvPr>
          <p:cNvSpPr txBox="1"/>
          <p:nvPr/>
        </p:nvSpPr>
        <p:spPr>
          <a:xfrm>
            <a:off x="3098261" y="22399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328FFC-B3D3-4ECF-91BD-718E7B16F586}"/>
              </a:ext>
            </a:extLst>
          </p:cNvPr>
          <p:cNvSpPr txBox="1"/>
          <p:nvPr/>
        </p:nvSpPr>
        <p:spPr>
          <a:xfrm>
            <a:off x="7541293" y="22445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700E70-CB1F-996C-C2B4-A7118C105AA6}"/>
              </a:ext>
            </a:extLst>
          </p:cNvPr>
          <p:cNvSpPr txBox="1"/>
          <p:nvPr/>
        </p:nvSpPr>
        <p:spPr>
          <a:xfrm>
            <a:off x="4567300" y="22399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762072-5F2E-7644-EA68-24D1F0BFAEFD}"/>
              </a:ext>
            </a:extLst>
          </p:cNvPr>
          <p:cNvSpPr txBox="1"/>
          <p:nvPr/>
        </p:nvSpPr>
        <p:spPr>
          <a:xfrm>
            <a:off x="9073399" y="22399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7607E48-42AD-E5F8-0AE8-091C80DA9687}"/>
              </a:ext>
            </a:extLst>
          </p:cNvPr>
          <p:cNvSpPr txBox="1"/>
          <p:nvPr/>
        </p:nvSpPr>
        <p:spPr>
          <a:xfrm>
            <a:off x="6063679" y="22431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D0B7D31-D62E-58CC-685D-29113F353608}"/>
              </a:ext>
            </a:extLst>
          </p:cNvPr>
          <p:cNvSpPr txBox="1"/>
          <p:nvPr/>
        </p:nvSpPr>
        <p:spPr>
          <a:xfrm>
            <a:off x="1433939" y="399106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(1,0)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CB610F6-89A4-159E-B788-054EE4F9EE76}"/>
              </a:ext>
            </a:extLst>
          </p:cNvPr>
          <p:cNvSpPr txBox="1"/>
          <p:nvPr/>
        </p:nvSpPr>
        <p:spPr>
          <a:xfrm>
            <a:off x="7414465" y="399106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(5,3)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9B25719-935E-D84C-52CF-BEA53CEC7603}"/>
              </a:ext>
            </a:extLst>
          </p:cNvPr>
          <p:cNvSpPr txBox="1"/>
          <p:nvPr/>
        </p:nvSpPr>
        <p:spPr>
          <a:xfrm>
            <a:off x="5896178" y="397550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(2,4)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1657251-1B33-ACD7-2CF2-7184F829C306}"/>
              </a:ext>
            </a:extLst>
          </p:cNvPr>
          <p:cNvSpPr txBox="1"/>
          <p:nvPr/>
        </p:nvSpPr>
        <p:spPr>
          <a:xfrm>
            <a:off x="4413691" y="399106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(3,1)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018D076-A22C-5792-B8E9-5A104434A9D1}"/>
              </a:ext>
            </a:extLst>
          </p:cNvPr>
          <p:cNvSpPr txBox="1"/>
          <p:nvPr/>
        </p:nvSpPr>
        <p:spPr>
          <a:xfrm>
            <a:off x="2939019" y="399106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(0,2)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A7E9F36-7D06-6E35-0345-59DA389B8C8A}"/>
              </a:ext>
            </a:extLst>
          </p:cNvPr>
          <p:cNvSpPr txBox="1"/>
          <p:nvPr/>
        </p:nvSpPr>
        <p:spPr>
          <a:xfrm>
            <a:off x="8932753" y="399106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(4,6)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49A5AD6-9C7F-14F1-2DBB-72161C51AB02}"/>
              </a:ext>
            </a:extLst>
          </p:cNvPr>
          <p:cNvSpPr txBox="1"/>
          <p:nvPr/>
        </p:nvSpPr>
        <p:spPr>
          <a:xfrm>
            <a:off x="10632780" y="240965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(6,5)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0C8A96E-F1AC-6340-C5D7-AC14C61AA65C}"/>
              </a:ext>
            </a:extLst>
          </p:cNvPr>
          <p:cNvSpPr/>
          <p:nvPr/>
        </p:nvSpPr>
        <p:spPr>
          <a:xfrm>
            <a:off x="9217338" y="3941735"/>
            <a:ext cx="468000" cy="468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260412B-1F00-1B4D-05D4-B3488C8DCF4C}"/>
              </a:ext>
            </a:extLst>
          </p:cNvPr>
          <p:cNvSpPr/>
          <p:nvPr/>
        </p:nvSpPr>
        <p:spPr>
          <a:xfrm>
            <a:off x="7341329" y="3941735"/>
            <a:ext cx="468000" cy="468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85A6B9-8078-50CD-7748-A45781866D53}"/>
              </a:ext>
            </a:extLst>
          </p:cNvPr>
          <p:cNvSpPr/>
          <p:nvPr/>
        </p:nvSpPr>
        <p:spPr>
          <a:xfrm>
            <a:off x="6178625" y="3941735"/>
            <a:ext cx="468000" cy="468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5516506-45AE-4ECD-661B-3785A7BB4EAB}"/>
              </a:ext>
            </a:extLst>
          </p:cNvPr>
          <p:cNvSpPr/>
          <p:nvPr/>
        </p:nvSpPr>
        <p:spPr>
          <a:xfrm>
            <a:off x="4292911" y="3940026"/>
            <a:ext cx="468000" cy="468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AB68DEF-E6AB-182F-3CAE-CD3942053672}"/>
              </a:ext>
            </a:extLst>
          </p:cNvPr>
          <p:cNvSpPr/>
          <p:nvPr/>
        </p:nvSpPr>
        <p:spPr>
          <a:xfrm>
            <a:off x="3183229" y="3940026"/>
            <a:ext cx="468000" cy="468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B1CE28F-ECFE-D510-50DE-795B1C7C80C3}"/>
              </a:ext>
            </a:extLst>
          </p:cNvPr>
          <p:cNvCxnSpPr/>
          <p:nvPr/>
        </p:nvCxnSpPr>
        <p:spPr>
          <a:xfrm>
            <a:off x="9229852" y="2594322"/>
            <a:ext cx="0" cy="144000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EA606FF-2936-E2D9-8ECE-D4706094BD82}"/>
              </a:ext>
            </a:extLst>
          </p:cNvPr>
          <p:cNvCxnSpPr/>
          <p:nvPr/>
        </p:nvCxnSpPr>
        <p:spPr>
          <a:xfrm>
            <a:off x="7730835" y="2594322"/>
            <a:ext cx="0" cy="144000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53E6DFD-908F-B421-31E0-45FB84C78594}"/>
              </a:ext>
            </a:extLst>
          </p:cNvPr>
          <p:cNvCxnSpPr/>
          <p:nvPr/>
        </p:nvCxnSpPr>
        <p:spPr>
          <a:xfrm>
            <a:off x="6227767" y="2594322"/>
            <a:ext cx="0" cy="144000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CEEC191-ADC0-1953-06D4-8D7287CDC918}"/>
              </a:ext>
            </a:extLst>
          </p:cNvPr>
          <p:cNvCxnSpPr/>
          <p:nvPr/>
        </p:nvCxnSpPr>
        <p:spPr>
          <a:xfrm>
            <a:off x="4735302" y="2598694"/>
            <a:ext cx="0" cy="144000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552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AC2F985-49DB-F2E2-5220-CAC0B12A75E2}"/>
              </a:ext>
            </a:extLst>
          </p:cNvPr>
          <p:cNvCxnSpPr/>
          <p:nvPr/>
        </p:nvCxnSpPr>
        <p:spPr>
          <a:xfrm>
            <a:off x="1784737" y="2612435"/>
            <a:ext cx="0" cy="144000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015D144-A6AA-A8F6-198F-6AF61E2BF8DC}"/>
              </a:ext>
            </a:extLst>
          </p:cNvPr>
          <p:cNvCxnSpPr>
            <a:cxnSpLocks/>
          </p:cNvCxnSpPr>
          <p:nvPr/>
        </p:nvCxnSpPr>
        <p:spPr>
          <a:xfrm>
            <a:off x="1784737" y="2612435"/>
            <a:ext cx="144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68B28-FEE7-FA18-DB7F-80BBF5EA6ACC}"/>
              </a:ext>
            </a:extLst>
          </p:cNvPr>
          <p:cNvCxnSpPr>
            <a:cxnSpLocks/>
          </p:cNvCxnSpPr>
          <p:nvPr/>
        </p:nvCxnSpPr>
        <p:spPr>
          <a:xfrm>
            <a:off x="3266737" y="2609312"/>
            <a:ext cx="144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23630C-0220-6DB6-A59F-4A9D574A8AD2}"/>
              </a:ext>
            </a:extLst>
          </p:cNvPr>
          <p:cNvCxnSpPr>
            <a:cxnSpLocks/>
          </p:cNvCxnSpPr>
          <p:nvPr/>
        </p:nvCxnSpPr>
        <p:spPr>
          <a:xfrm>
            <a:off x="4765282" y="2609312"/>
            <a:ext cx="144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EF8F143-05D6-8F29-3453-249831DA9DC8}"/>
              </a:ext>
            </a:extLst>
          </p:cNvPr>
          <p:cNvCxnSpPr>
            <a:cxnSpLocks/>
          </p:cNvCxnSpPr>
          <p:nvPr/>
        </p:nvCxnSpPr>
        <p:spPr>
          <a:xfrm>
            <a:off x="6259301" y="2609312"/>
            <a:ext cx="144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5687D4D-DBAE-D766-62F5-632FF6B4DC34}"/>
              </a:ext>
            </a:extLst>
          </p:cNvPr>
          <p:cNvCxnSpPr>
            <a:cxnSpLocks/>
          </p:cNvCxnSpPr>
          <p:nvPr/>
        </p:nvCxnSpPr>
        <p:spPr>
          <a:xfrm>
            <a:off x="7760815" y="2609312"/>
            <a:ext cx="144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C4A1A5E-56FD-F87C-BE43-CA620CFE19D7}"/>
              </a:ext>
            </a:extLst>
          </p:cNvPr>
          <p:cNvCxnSpPr>
            <a:cxnSpLocks/>
          </p:cNvCxnSpPr>
          <p:nvPr/>
        </p:nvCxnSpPr>
        <p:spPr>
          <a:xfrm>
            <a:off x="9262331" y="2609312"/>
            <a:ext cx="144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8541E2B-F67B-A069-31D1-98D23EAA6CAE}"/>
              </a:ext>
            </a:extLst>
          </p:cNvPr>
          <p:cNvSpPr txBox="1"/>
          <p:nvPr/>
        </p:nvSpPr>
        <p:spPr>
          <a:xfrm>
            <a:off x="1628283" y="22399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75B363-2DAE-7538-C476-F15109C06186}"/>
              </a:ext>
            </a:extLst>
          </p:cNvPr>
          <p:cNvSpPr txBox="1"/>
          <p:nvPr/>
        </p:nvSpPr>
        <p:spPr>
          <a:xfrm>
            <a:off x="3098261" y="22399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328FFC-B3D3-4ECF-91BD-718E7B16F586}"/>
              </a:ext>
            </a:extLst>
          </p:cNvPr>
          <p:cNvSpPr txBox="1"/>
          <p:nvPr/>
        </p:nvSpPr>
        <p:spPr>
          <a:xfrm>
            <a:off x="7541293" y="22445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700E70-CB1F-996C-C2B4-A7118C105AA6}"/>
              </a:ext>
            </a:extLst>
          </p:cNvPr>
          <p:cNvSpPr txBox="1"/>
          <p:nvPr/>
        </p:nvSpPr>
        <p:spPr>
          <a:xfrm>
            <a:off x="4567300" y="22399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762072-5F2E-7644-EA68-24D1F0BFAEFD}"/>
              </a:ext>
            </a:extLst>
          </p:cNvPr>
          <p:cNvSpPr txBox="1"/>
          <p:nvPr/>
        </p:nvSpPr>
        <p:spPr>
          <a:xfrm>
            <a:off x="9073399" y="22399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7607E48-42AD-E5F8-0AE8-091C80DA9687}"/>
              </a:ext>
            </a:extLst>
          </p:cNvPr>
          <p:cNvSpPr txBox="1"/>
          <p:nvPr/>
        </p:nvSpPr>
        <p:spPr>
          <a:xfrm>
            <a:off x="6063679" y="22431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D0B7D31-D62E-58CC-685D-29113F353608}"/>
              </a:ext>
            </a:extLst>
          </p:cNvPr>
          <p:cNvSpPr txBox="1"/>
          <p:nvPr/>
        </p:nvSpPr>
        <p:spPr>
          <a:xfrm>
            <a:off x="1433939" y="399106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(1,0)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CB610F6-89A4-159E-B788-054EE4F9EE76}"/>
              </a:ext>
            </a:extLst>
          </p:cNvPr>
          <p:cNvSpPr txBox="1"/>
          <p:nvPr/>
        </p:nvSpPr>
        <p:spPr>
          <a:xfrm>
            <a:off x="7414465" y="399106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(5,3)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9B25719-935E-D84C-52CF-BEA53CEC7603}"/>
              </a:ext>
            </a:extLst>
          </p:cNvPr>
          <p:cNvSpPr txBox="1"/>
          <p:nvPr/>
        </p:nvSpPr>
        <p:spPr>
          <a:xfrm>
            <a:off x="5896178" y="397550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(2,4)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1657251-1B33-ACD7-2CF2-7184F829C306}"/>
              </a:ext>
            </a:extLst>
          </p:cNvPr>
          <p:cNvSpPr txBox="1"/>
          <p:nvPr/>
        </p:nvSpPr>
        <p:spPr>
          <a:xfrm>
            <a:off x="4413691" y="399106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(3,1)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018D076-A22C-5792-B8E9-5A104434A9D1}"/>
              </a:ext>
            </a:extLst>
          </p:cNvPr>
          <p:cNvSpPr txBox="1"/>
          <p:nvPr/>
        </p:nvSpPr>
        <p:spPr>
          <a:xfrm>
            <a:off x="2939019" y="399106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(0,2)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A7E9F36-7D06-6E35-0345-59DA389B8C8A}"/>
              </a:ext>
            </a:extLst>
          </p:cNvPr>
          <p:cNvSpPr txBox="1"/>
          <p:nvPr/>
        </p:nvSpPr>
        <p:spPr>
          <a:xfrm>
            <a:off x="8932753" y="399106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(4,6)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49A5AD6-9C7F-14F1-2DBB-72161C51AB02}"/>
              </a:ext>
            </a:extLst>
          </p:cNvPr>
          <p:cNvSpPr txBox="1"/>
          <p:nvPr/>
        </p:nvSpPr>
        <p:spPr>
          <a:xfrm>
            <a:off x="10632780" y="240965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(6,5)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0C8A96E-F1AC-6340-C5D7-AC14C61AA65C}"/>
              </a:ext>
            </a:extLst>
          </p:cNvPr>
          <p:cNvSpPr/>
          <p:nvPr/>
        </p:nvSpPr>
        <p:spPr>
          <a:xfrm>
            <a:off x="9217338" y="3941735"/>
            <a:ext cx="468000" cy="468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260412B-1F00-1B4D-05D4-B3488C8DCF4C}"/>
              </a:ext>
            </a:extLst>
          </p:cNvPr>
          <p:cNvSpPr/>
          <p:nvPr/>
        </p:nvSpPr>
        <p:spPr>
          <a:xfrm>
            <a:off x="7341329" y="3941735"/>
            <a:ext cx="468000" cy="468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85A6B9-8078-50CD-7748-A45781866D53}"/>
              </a:ext>
            </a:extLst>
          </p:cNvPr>
          <p:cNvSpPr/>
          <p:nvPr/>
        </p:nvSpPr>
        <p:spPr>
          <a:xfrm>
            <a:off x="6178625" y="3941735"/>
            <a:ext cx="468000" cy="468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5516506-45AE-4ECD-661B-3785A7BB4EAB}"/>
              </a:ext>
            </a:extLst>
          </p:cNvPr>
          <p:cNvSpPr/>
          <p:nvPr/>
        </p:nvSpPr>
        <p:spPr>
          <a:xfrm>
            <a:off x="4292911" y="3940026"/>
            <a:ext cx="468000" cy="468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AB68DEF-E6AB-182F-3CAE-CD3942053672}"/>
              </a:ext>
            </a:extLst>
          </p:cNvPr>
          <p:cNvSpPr/>
          <p:nvPr/>
        </p:nvSpPr>
        <p:spPr>
          <a:xfrm>
            <a:off x="3183229" y="3940026"/>
            <a:ext cx="468000" cy="468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10B6DAC-A9FB-B70E-9591-5002B92B6C29}"/>
              </a:ext>
            </a:extLst>
          </p:cNvPr>
          <p:cNvSpPr/>
          <p:nvPr/>
        </p:nvSpPr>
        <p:spPr>
          <a:xfrm>
            <a:off x="1316736" y="3940026"/>
            <a:ext cx="468000" cy="468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EE73D1C-5222-C732-F210-887D317B385C}"/>
              </a:ext>
            </a:extLst>
          </p:cNvPr>
          <p:cNvCxnSpPr/>
          <p:nvPr/>
        </p:nvCxnSpPr>
        <p:spPr>
          <a:xfrm>
            <a:off x="9229852" y="2594322"/>
            <a:ext cx="0" cy="144000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A7E2D38-55CD-8645-43CA-97DBE2B785D6}"/>
              </a:ext>
            </a:extLst>
          </p:cNvPr>
          <p:cNvCxnSpPr/>
          <p:nvPr/>
        </p:nvCxnSpPr>
        <p:spPr>
          <a:xfrm>
            <a:off x="7730835" y="2594322"/>
            <a:ext cx="0" cy="144000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52EC2A2-4E89-C30E-72DA-5031BE3AF32D}"/>
              </a:ext>
            </a:extLst>
          </p:cNvPr>
          <p:cNvCxnSpPr/>
          <p:nvPr/>
        </p:nvCxnSpPr>
        <p:spPr>
          <a:xfrm>
            <a:off x="6227767" y="2594322"/>
            <a:ext cx="0" cy="144000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E328D12-717D-5A1C-6448-B3D2E4C4DFB4}"/>
              </a:ext>
            </a:extLst>
          </p:cNvPr>
          <p:cNvCxnSpPr/>
          <p:nvPr/>
        </p:nvCxnSpPr>
        <p:spPr>
          <a:xfrm>
            <a:off x="4735302" y="2598694"/>
            <a:ext cx="0" cy="144000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B58DDEB-8F48-C9E7-CD56-5E1EAB63534A}"/>
              </a:ext>
            </a:extLst>
          </p:cNvPr>
          <p:cNvCxnSpPr/>
          <p:nvPr/>
        </p:nvCxnSpPr>
        <p:spPr>
          <a:xfrm>
            <a:off x="3244252" y="2596043"/>
            <a:ext cx="0" cy="144000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207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 Placeholder 24">
                <a:extLst>
                  <a:ext uri="{FF2B5EF4-FFF2-40B4-BE49-F238E27FC236}">
                    <a16:creationId xmlns:a16="http://schemas.microsoft.com/office/drawing/2014/main" id="{DA3CD8AE-8C23-AB42-BE39-2E9D3BE259F3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>
              <a:xfrm>
                <a:off x="1287227" y="3189665"/>
                <a:ext cx="10957594" cy="1174794"/>
              </a:xfrm>
            </p:spPr>
            <p:txBody>
              <a:bodyPr numCol="1"/>
              <a:lstStyle/>
              <a:p>
                <a:pPr lvl="1">
                  <a:lnSpc>
                    <a:spcPct val="120000"/>
                  </a:lnSpc>
                  <a:buClr>
                    <a:srgbClr val="0070C0"/>
                  </a:buClr>
                  <a:buSzPct val="5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3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AU" sz="3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AU" sz="3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AU" sz="360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take</m:t>
                          </m:r>
                          <m:r>
                            <m:rPr>
                              <m:nor/>
                            </m:rPr>
                            <a:rPr lang="en-AU" sz="360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en-AU" sz="360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take</m:t>
                          </m:r>
                          <m:r>
                            <m:rPr>
                              <m:nor/>
                            </m:rPr>
                            <a:rPr lang="en-AU" sz="360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en-AU" sz="360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take</m:t>
                          </m:r>
                        </m:e>
                      </m:d>
                    </m:oMath>
                  </m:oMathPara>
                </a14:m>
                <a:endParaRPr lang="en-AU" sz="3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  <a:buClr>
                    <a:srgbClr val="0070C0"/>
                  </a:buClr>
                  <a:buSzPct val="50000"/>
                </a:pPr>
                <a:endParaRPr lang="en-AU" sz="3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  <a:buClr>
                    <a:srgbClr val="0070C0"/>
                  </a:buClr>
                  <a:buSzPct val="5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AU" sz="3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AU" sz="36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AU" sz="3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AU" sz="36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take</m:t>
                          </m:r>
                          <m:r>
                            <m:rPr>
                              <m:nor/>
                            </m:rPr>
                            <a:rPr lang="en-AU" sz="36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en-AU" sz="36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take</m:t>
                          </m:r>
                          <m:r>
                            <m:rPr>
                              <m:nor/>
                            </m:rPr>
                            <a:rPr lang="en-AU" sz="36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en-AU" sz="36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take</m:t>
                          </m:r>
                        </m:e>
                      </m:d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Text Placeholder 24">
                <a:extLst>
                  <a:ext uri="{FF2B5EF4-FFF2-40B4-BE49-F238E27FC236}">
                    <a16:creationId xmlns:a16="http://schemas.microsoft.com/office/drawing/2014/main" id="{DA3CD8AE-8C23-AB42-BE39-2E9D3BE259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xfrm>
                <a:off x="1287227" y="3189665"/>
                <a:ext cx="10957594" cy="1174794"/>
              </a:xfrm>
              <a:blipFill>
                <a:blip r:embed="rId2"/>
                <a:stretch>
                  <a:fillRect b="-9247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89E2F66-2C20-743D-1528-7E9C256F700B}"/>
              </a:ext>
            </a:extLst>
          </p:cNvPr>
          <p:cNvSpPr txBox="1"/>
          <p:nvPr/>
        </p:nvSpPr>
        <p:spPr>
          <a:xfrm>
            <a:off x="1287227" y="1662545"/>
            <a:ext cx="96391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800" dirty="0"/>
              <a:t>Subgame perfect Nash equilibrium</a:t>
            </a:r>
          </a:p>
        </p:txBody>
      </p:sp>
    </p:spTree>
    <p:extLst>
      <p:ext uri="{BB962C8B-B14F-4D97-AF65-F5344CB8AC3E}">
        <p14:creationId xmlns:p14="http://schemas.microsoft.com/office/powerpoint/2010/main" val="3589174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CE4E7-316D-863A-FEBA-B12E3F4D26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674BF0-4401-8423-D6EE-AD140A7AD8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5981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9E2F66-2C20-743D-1528-7E9C256F700B}"/>
              </a:ext>
            </a:extLst>
          </p:cNvPr>
          <p:cNvSpPr txBox="1"/>
          <p:nvPr/>
        </p:nvSpPr>
        <p:spPr>
          <a:xfrm>
            <a:off x="1287227" y="1662545"/>
            <a:ext cx="42594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800" dirty="0"/>
              <a:t>Extensive form</a:t>
            </a:r>
          </a:p>
        </p:txBody>
      </p:sp>
    </p:spTree>
    <p:extLst>
      <p:ext uri="{BB962C8B-B14F-4D97-AF65-F5344CB8AC3E}">
        <p14:creationId xmlns:p14="http://schemas.microsoft.com/office/powerpoint/2010/main" val="505934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AC2F985-49DB-F2E2-5220-CAC0B12A75E2}"/>
              </a:ext>
            </a:extLst>
          </p:cNvPr>
          <p:cNvCxnSpPr/>
          <p:nvPr/>
        </p:nvCxnSpPr>
        <p:spPr>
          <a:xfrm>
            <a:off x="1784737" y="2612435"/>
            <a:ext cx="0" cy="14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015D144-A6AA-A8F6-198F-6AF61E2BF8DC}"/>
              </a:ext>
            </a:extLst>
          </p:cNvPr>
          <p:cNvCxnSpPr>
            <a:cxnSpLocks/>
          </p:cNvCxnSpPr>
          <p:nvPr/>
        </p:nvCxnSpPr>
        <p:spPr>
          <a:xfrm>
            <a:off x="1784737" y="2612435"/>
            <a:ext cx="144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68B28-FEE7-FA18-DB7F-80BBF5EA6ACC}"/>
              </a:ext>
            </a:extLst>
          </p:cNvPr>
          <p:cNvCxnSpPr>
            <a:cxnSpLocks/>
          </p:cNvCxnSpPr>
          <p:nvPr/>
        </p:nvCxnSpPr>
        <p:spPr>
          <a:xfrm>
            <a:off x="3266737" y="2609312"/>
            <a:ext cx="144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23630C-0220-6DB6-A59F-4A9D574A8AD2}"/>
              </a:ext>
            </a:extLst>
          </p:cNvPr>
          <p:cNvCxnSpPr>
            <a:cxnSpLocks/>
          </p:cNvCxnSpPr>
          <p:nvPr/>
        </p:nvCxnSpPr>
        <p:spPr>
          <a:xfrm>
            <a:off x="4765282" y="2609312"/>
            <a:ext cx="144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EF8F143-05D6-8F29-3453-249831DA9DC8}"/>
              </a:ext>
            </a:extLst>
          </p:cNvPr>
          <p:cNvCxnSpPr>
            <a:cxnSpLocks/>
          </p:cNvCxnSpPr>
          <p:nvPr/>
        </p:nvCxnSpPr>
        <p:spPr>
          <a:xfrm>
            <a:off x="6259301" y="2609312"/>
            <a:ext cx="144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5687D4D-DBAE-D766-62F5-632FF6B4DC34}"/>
              </a:ext>
            </a:extLst>
          </p:cNvPr>
          <p:cNvCxnSpPr>
            <a:cxnSpLocks/>
          </p:cNvCxnSpPr>
          <p:nvPr/>
        </p:nvCxnSpPr>
        <p:spPr>
          <a:xfrm>
            <a:off x="7760815" y="2609312"/>
            <a:ext cx="144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C4A1A5E-56FD-F87C-BE43-CA620CFE19D7}"/>
              </a:ext>
            </a:extLst>
          </p:cNvPr>
          <p:cNvCxnSpPr>
            <a:cxnSpLocks/>
          </p:cNvCxnSpPr>
          <p:nvPr/>
        </p:nvCxnSpPr>
        <p:spPr>
          <a:xfrm>
            <a:off x="9262331" y="2609312"/>
            <a:ext cx="144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00F3E3-0104-E609-AE93-C20FC8B46304}"/>
              </a:ext>
            </a:extLst>
          </p:cNvPr>
          <p:cNvCxnSpPr/>
          <p:nvPr/>
        </p:nvCxnSpPr>
        <p:spPr>
          <a:xfrm>
            <a:off x="3244252" y="2596043"/>
            <a:ext cx="0" cy="14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80E526E-5045-E354-F662-06B6FCF7C95B}"/>
              </a:ext>
            </a:extLst>
          </p:cNvPr>
          <p:cNvCxnSpPr/>
          <p:nvPr/>
        </p:nvCxnSpPr>
        <p:spPr>
          <a:xfrm>
            <a:off x="4735302" y="2598694"/>
            <a:ext cx="0" cy="14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51E7090-DB05-9BDA-B17E-52D2CAEBFDA0}"/>
              </a:ext>
            </a:extLst>
          </p:cNvPr>
          <p:cNvCxnSpPr/>
          <p:nvPr/>
        </p:nvCxnSpPr>
        <p:spPr>
          <a:xfrm>
            <a:off x="6227767" y="2594322"/>
            <a:ext cx="0" cy="14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754B49-0506-7155-CE2B-8C04C162C92E}"/>
              </a:ext>
            </a:extLst>
          </p:cNvPr>
          <p:cNvCxnSpPr/>
          <p:nvPr/>
        </p:nvCxnSpPr>
        <p:spPr>
          <a:xfrm>
            <a:off x="7730835" y="2594322"/>
            <a:ext cx="0" cy="14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A2E1929-0377-32F2-A7E9-3C53E3E70203}"/>
              </a:ext>
            </a:extLst>
          </p:cNvPr>
          <p:cNvCxnSpPr/>
          <p:nvPr/>
        </p:nvCxnSpPr>
        <p:spPr>
          <a:xfrm>
            <a:off x="9229852" y="2594322"/>
            <a:ext cx="0" cy="14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8541E2B-F67B-A069-31D1-98D23EAA6CAE}"/>
              </a:ext>
            </a:extLst>
          </p:cNvPr>
          <p:cNvSpPr txBox="1"/>
          <p:nvPr/>
        </p:nvSpPr>
        <p:spPr>
          <a:xfrm>
            <a:off x="1628283" y="22399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75B363-2DAE-7538-C476-F15109C06186}"/>
              </a:ext>
            </a:extLst>
          </p:cNvPr>
          <p:cNvSpPr txBox="1"/>
          <p:nvPr/>
        </p:nvSpPr>
        <p:spPr>
          <a:xfrm>
            <a:off x="3098261" y="22399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328FFC-B3D3-4ECF-91BD-718E7B16F586}"/>
              </a:ext>
            </a:extLst>
          </p:cNvPr>
          <p:cNvSpPr txBox="1"/>
          <p:nvPr/>
        </p:nvSpPr>
        <p:spPr>
          <a:xfrm>
            <a:off x="7541293" y="22445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700E70-CB1F-996C-C2B4-A7118C105AA6}"/>
              </a:ext>
            </a:extLst>
          </p:cNvPr>
          <p:cNvSpPr txBox="1"/>
          <p:nvPr/>
        </p:nvSpPr>
        <p:spPr>
          <a:xfrm>
            <a:off x="4567300" y="22399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762072-5F2E-7644-EA68-24D1F0BFAEFD}"/>
              </a:ext>
            </a:extLst>
          </p:cNvPr>
          <p:cNvSpPr txBox="1"/>
          <p:nvPr/>
        </p:nvSpPr>
        <p:spPr>
          <a:xfrm>
            <a:off x="9073399" y="22399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7607E48-42AD-E5F8-0AE8-091C80DA9687}"/>
              </a:ext>
            </a:extLst>
          </p:cNvPr>
          <p:cNvSpPr txBox="1"/>
          <p:nvPr/>
        </p:nvSpPr>
        <p:spPr>
          <a:xfrm>
            <a:off x="6063679" y="22431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D0B7D31-D62E-58CC-685D-29113F353608}"/>
              </a:ext>
            </a:extLst>
          </p:cNvPr>
          <p:cNvSpPr txBox="1"/>
          <p:nvPr/>
        </p:nvSpPr>
        <p:spPr>
          <a:xfrm>
            <a:off x="1433939" y="399106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(1,0)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CB610F6-89A4-159E-B788-054EE4F9EE76}"/>
              </a:ext>
            </a:extLst>
          </p:cNvPr>
          <p:cNvSpPr txBox="1"/>
          <p:nvPr/>
        </p:nvSpPr>
        <p:spPr>
          <a:xfrm>
            <a:off x="7414465" y="399106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(5,3)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9B25719-935E-D84C-52CF-BEA53CEC7603}"/>
              </a:ext>
            </a:extLst>
          </p:cNvPr>
          <p:cNvSpPr txBox="1"/>
          <p:nvPr/>
        </p:nvSpPr>
        <p:spPr>
          <a:xfrm>
            <a:off x="5896178" y="397550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(2,4)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1657251-1B33-ACD7-2CF2-7184F829C306}"/>
              </a:ext>
            </a:extLst>
          </p:cNvPr>
          <p:cNvSpPr txBox="1"/>
          <p:nvPr/>
        </p:nvSpPr>
        <p:spPr>
          <a:xfrm>
            <a:off x="4413691" y="399106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(3,1)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018D076-A22C-5792-B8E9-5A104434A9D1}"/>
              </a:ext>
            </a:extLst>
          </p:cNvPr>
          <p:cNvSpPr txBox="1"/>
          <p:nvPr/>
        </p:nvSpPr>
        <p:spPr>
          <a:xfrm>
            <a:off x="2939019" y="399106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(0,2)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A7E9F36-7D06-6E35-0345-59DA389B8C8A}"/>
              </a:ext>
            </a:extLst>
          </p:cNvPr>
          <p:cNvSpPr txBox="1"/>
          <p:nvPr/>
        </p:nvSpPr>
        <p:spPr>
          <a:xfrm>
            <a:off x="8932753" y="399106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(4,6)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49A5AD6-9C7F-14F1-2DBB-72161C51AB02}"/>
              </a:ext>
            </a:extLst>
          </p:cNvPr>
          <p:cNvSpPr txBox="1"/>
          <p:nvPr/>
        </p:nvSpPr>
        <p:spPr>
          <a:xfrm>
            <a:off x="10632780" y="240965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(6,5)</a:t>
            </a:r>
          </a:p>
        </p:txBody>
      </p:sp>
    </p:spTree>
    <p:extLst>
      <p:ext uri="{BB962C8B-B14F-4D97-AF65-F5344CB8AC3E}">
        <p14:creationId xmlns:p14="http://schemas.microsoft.com/office/powerpoint/2010/main" val="2343562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9E2F66-2C20-743D-1528-7E9C256F700B}"/>
              </a:ext>
            </a:extLst>
          </p:cNvPr>
          <p:cNvSpPr txBox="1"/>
          <p:nvPr/>
        </p:nvSpPr>
        <p:spPr>
          <a:xfrm>
            <a:off x="1287227" y="1662545"/>
            <a:ext cx="28232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800" dirty="0"/>
              <a:t>Subgame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E8835DC-AB16-9708-2627-DB6A2A89C3DF}"/>
              </a:ext>
            </a:extLst>
          </p:cNvPr>
          <p:cNvCxnSpPr>
            <a:cxnSpLocks/>
          </p:cNvCxnSpPr>
          <p:nvPr/>
        </p:nvCxnSpPr>
        <p:spPr>
          <a:xfrm>
            <a:off x="9262331" y="2609312"/>
            <a:ext cx="144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3D918AF-49B9-A42E-DD2C-826410287A7B}"/>
              </a:ext>
            </a:extLst>
          </p:cNvPr>
          <p:cNvCxnSpPr/>
          <p:nvPr/>
        </p:nvCxnSpPr>
        <p:spPr>
          <a:xfrm>
            <a:off x="9229852" y="2594322"/>
            <a:ext cx="0" cy="14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44F8AB3-40C4-B02F-1DD1-A857BC6DDABB}"/>
              </a:ext>
            </a:extLst>
          </p:cNvPr>
          <p:cNvSpPr txBox="1"/>
          <p:nvPr/>
        </p:nvSpPr>
        <p:spPr>
          <a:xfrm>
            <a:off x="9073399" y="22399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282E68-54DB-3DDB-F294-432FEA608BE8}"/>
              </a:ext>
            </a:extLst>
          </p:cNvPr>
          <p:cNvSpPr txBox="1"/>
          <p:nvPr/>
        </p:nvSpPr>
        <p:spPr>
          <a:xfrm>
            <a:off x="8932753" y="399106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(4,6)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BC3942-F0EC-30A1-7963-C17B0F0055FC}"/>
              </a:ext>
            </a:extLst>
          </p:cNvPr>
          <p:cNvSpPr txBox="1"/>
          <p:nvPr/>
        </p:nvSpPr>
        <p:spPr>
          <a:xfrm>
            <a:off x="10632780" y="240965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(6,5)</a:t>
            </a:r>
          </a:p>
        </p:txBody>
      </p:sp>
    </p:spTree>
    <p:extLst>
      <p:ext uri="{BB962C8B-B14F-4D97-AF65-F5344CB8AC3E}">
        <p14:creationId xmlns:p14="http://schemas.microsoft.com/office/powerpoint/2010/main" val="1166691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9E2F66-2C20-743D-1528-7E9C256F700B}"/>
              </a:ext>
            </a:extLst>
          </p:cNvPr>
          <p:cNvSpPr txBox="1"/>
          <p:nvPr/>
        </p:nvSpPr>
        <p:spPr>
          <a:xfrm>
            <a:off x="1287227" y="1662545"/>
            <a:ext cx="28232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800" dirty="0"/>
              <a:t>Subgame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1B9FBFA-2C49-FB8D-4158-82D0B7B5C79F}"/>
              </a:ext>
            </a:extLst>
          </p:cNvPr>
          <p:cNvCxnSpPr>
            <a:cxnSpLocks/>
          </p:cNvCxnSpPr>
          <p:nvPr/>
        </p:nvCxnSpPr>
        <p:spPr>
          <a:xfrm>
            <a:off x="4765282" y="2609312"/>
            <a:ext cx="144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355A259-F524-AAAA-A737-C0CB6F64F254}"/>
              </a:ext>
            </a:extLst>
          </p:cNvPr>
          <p:cNvCxnSpPr>
            <a:cxnSpLocks/>
          </p:cNvCxnSpPr>
          <p:nvPr/>
        </p:nvCxnSpPr>
        <p:spPr>
          <a:xfrm>
            <a:off x="6259301" y="2609312"/>
            <a:ext cx="144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D3F1E3C-69CF-DE7A-06E4-79FF74B6D4DB}"/>
              </a:ext>
            </a:extLst>
          </p:cNvPr>
          <p:cNvCxnSpPr>
            <a:cxnSpLocks/>
          </p:cNvCxnSpPr>
          <p:nvPr/>
        </p:nvCxnSpPr>
        <p:spPr>
          <a:xfrm>
            <a:off x="7760815" y="2609312"/>
            <a:ext cx="144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2703E1-23A6-FBEC-0832-7DD994434A22}"/>
              </a:ext>
            </a:extLst>
          </p:cNvPr>
          <p:cNvCxnSpPr>
            <a:cxnSpLocks/>
          </p:cNvCxnSpPr>
          <p:nvPr/>
        </p:nvCxnSpPr>
        <p:spPr>
          <a:xfrm>
            <a:off x="9262331" y="2609312"/>
            <a:ext cx="144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120A64-924C-D8E0-1ED3-70DA57B53DE7}"/>
              </a:ext>
            </a:extLst>
          </p:cNvPr>
          <p:cNvCxnSpPr/>
          <p:nvPr/>
        </p:nvCxnSpPr>
        <p:spPr>
          <a:xfrm>
            <a:off x="4735302" y="2598694"/>
            <a:ext cx="0" cy="14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0BC172-8932-A24E-D9EF-4D71C27FC7A8}"/>
              </a:ext>
            </a:extLst>
          </p:cNvPr>
          <p:cNvCxnSpPr/>
          <p:nvPr/>
        </p:nvCxnSpPr>
        <p:spPr>
          <a:xfrm>
            <a:off x="6227767" y="2594322"/>
            <a:ext cx="0" cy="14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8C5DC1C-5CEC-61C7-48FC-C7B4280CD21F}"/>
              </a:ext>
            </a:extLst>
          </p:cNvPr>
          <p:cNvCxnSpPr/>
          <p:nvPr/>
        </p:nvCxnSpPr>
        <p:spPr>
          <a:xfrm>
            <a:off x="7730835" y="2594322"/>
            <a:ext cx="0" cy="14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F90691-8B76-7331-07B6-441810AA1690}"/>
              </a:ext>
            </a:extLst>
          </p:cNvPr>
          <p:cNvCxnSpPr/>
          <p:nvPr/>
        </p:nvCxnSpPr>
        <p:spPr>
          <a:xfrm>
            <a:off x="9229852" y="2594322"/>
            <a:ext cx="0" cy="14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2270A82-FEF1-AA37-8EDE-B3050698EAC7}"/>
              </a:ext>
            </a:extLst>
          </p:cNvPr>
          <p:cNvSpPr txBox="1"/>
          <p:nvPr/>
        </p:nvSpPr>
        <p:spPr>
          <a:xfrm>
            <a:off x="7541293" y="22445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2557C2-89BB-7914-1542-13004E469542}"/>
              </a:ext>
            </a:extLst>
          </p:cNvPr>
          <p:cNvSpPr txBox="1"/>
          <p:nvPr/>
        </p:nvSpPr>
        <p:spPr>
          <a:xfrm>
            <a:off x="4567300" y="22399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F227C8-EB77-B366-DD04-DF9A835A876E}"/>
              </a:ext>
            </a:extLst>
          </p:cNvPr>
          <p:cNvSpPr txBox="1"/>
          <p:nvPr/>
        </p:nvSpPr>
        <p:spPr>
          <a:xfrm>
            <a:off x="9073399" y="22399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3C7431-AF7C-E9EA-605F-A4EA51C77169}"/>
              </a:ext>
            </a:extLst>
          </p:cNvPr>
          <p:cNvSpPr txBox="1"/>
          <p:nvPr/>
        </p:nvSpPr>
        <p:spPr>
          <a:xfrm>
            <a:off x="6063679" y="22431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4CA399-7724-132A-B97A-670FA0936475}"/>
              </a:ext>
            </a:extLst>
          </p:cNvPr>
          <p:cNvSpPr txBox="1"/>
          <p:nvPr/>
        </p:nvSpPr>
        <p:spPr>
          <a:xfrm>
            <a:off x="7414465" y="399106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(5,3)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FA82FB-8AC9-F4D1-0FD6-5F90CF58C5B2}"/>
              </a:ext>
            </a:extLst>
          </p:cNvPr>
          <p:cNvSpPr txBox="1"/>
          <p:nvPr/>
        </p:nvSpPr>
        <p:spPr>
          <a:xfrm>
            <a:off x="5896178" y="397550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(2,4)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2D2DC4-C3B8-D957-F1B3-69E43A3047DD}"/>
              </a:ext>
            </a:extLst>
          </p:cNvPr>
          <p:cNvSpPr txBox="1"/>
          <p:nvPr/>
        </p:nvSpPr>
        <p:spPr>
          <a:xfrm>
            <a:off x="4413691" y="399106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(3,1)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06F6A6-A58E-0101-CB06-E911C966EE2C}"/>
              </a:ext>
            </a:extLst>
          </p:cNvPr>
          <p:cNvSpPr txBox="1"/>
          <p:nvPr/>
        </p:nvSpPr>
        <p:spPr>
          <a:xfrm>
            <a:off x="8932753" y="399106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(4,6)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03D5E0-6D4C-870C-7BA8-10A685AB4706}"/>
              </a:ext>
            </a:extLst>
          </p:cNvPr>
          <p:cNvSpPr txBox="1"/>
          <p:nvPr/>
        </p:nvSpPr>
        <p:spPr>
          <a:xfrm>
            <a:off x="10632780" y="240965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(6,5)</a:t>
            </a:r>
          </a:p>
        </p:txBody>
      </p:sp>
    </p:spTree>
    <p:extLst>
      <p:ext uri="{BB962C8B-B14F-4D97-AF65-F5344CB8AC3E}">
        <p14:creationId xmlns:p14="http://schemas.microsoft.com/office/powerpoint/2010/main" val="2277324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DA3CD8AE-8C23-AB42-BE39-2E9D3BE259F3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1287227" y="3189665"/>
            <a:ext cx="10957594" cy="1174794"/>
          </a:xfrm>
        </p:spPr>
        <p:txBody>
          <a:bodyPr numCol="1"/>
          <a:lstStyle/>
          <a:p>
            <a:pPr>
              <a:lnSpc>
                <a:spcPct val="120000"/>
              </a:lnSpc>
              <a:buClr>
                <a:srgbClr val="0070C0"/>
              </a:buClr>
              <a:buSzPct val="50000"/>
            </a:pPr>
            <a:r>
              <a:rPr lang="en-US" sz="2800" dirty="0"/>
              <a:t>A Nash Equilibrium is subgame perfect if every player plays the Nash Equilibrium in every subgame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9E2F66-2C20-743D-1528-7E9C256F700B}"/>
              </a:ext>
            </a:extLst>
          </p:cNvPr>
          <p:cNvSpPr txBox="1"/>
          <p:nvPr/>
        </p:nvSpPr>
        <p:spPr>
          <a:xfrm>
            <a:off x="1287227" y="1662545"/>
            <a:ext cx="96391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800" dirty="0"/>
              <a:t>Subgame perfect Nash equilibrium</a:t>
            </a:r>
          </a:p>
        </p:txBody>
      </p:sp>
    </p:spTree>
    <p:extLst>
      <p:ext uri="{BB962C8B-B14F-4D97-AF65-F5344CB8AC3E}">
        <p14:creationId xmlns:p14="http://schemas.microsoft.com/office/powerpoint/2010/main" val="2213009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AC2F985-49DB-F2E2-5220-CAC0B12A75E2}"/>
              </a:ext>
            </a:extLst>
          </p:cNvPr>
          <p:cNvCxnSpPr/>
          <p:nvPr/>
        </p:nvCxnSpPr>
        <p:spPr>
          <a:xfrm>
            <a:off x="1784737" y="2612435"/>
            <a:ext cx="0" cy="14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015D144-A6AA-A8F6-198F-6AF61E2BF8DC}"/>
              </a:ext>
            </a:extLst>
          </p:cNvPr>
          <p:cNvCxnSpPr>
            <a:cxnSpLocks/>
          </p:cNvCxnSpPr>
          <p:nvPr/>
        </p:nvCxnSpPr>
        <p:spPr>
          <a:xfrm>
            <a:off x="1784737" y="2612435"/>
            <a:ext cx="144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68B28-FEE7-FA18-DB7F-80BBF5EA6ACC}"/>
              </a:ext>
            </a:extLst>
          </p:cNvPr>
          <p:cNvCxnSpPr>
            <a:cxnSpLocks/>
          </p:cNvCxnSpPr>
          <p:nvPr/>
        </p:nvCxnSpPr>
        <p:spPr>
          <a:xfrm>
            <a:off x="3266737" y="2609312"/>
            <a:ext cx="144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23630C-0220-6DB6-A59F-4A9D574A8AD2}"/>
              </a:ext>
            </a:extLst>
          </p:cNvPr>
          <p:cNvCxnSpPr>
            <a:cxnSpLocks/>
          </p:cNvCxnSpPr>
          <p:nvPr/>
        </p:nvCxnSpPr>
        <p:spPr>
          <a:xfrm>
            <a:off x="4765282" y="2609312"/>
            <a:ext cx="144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EF8F143-05D6-8F29-3453-249831DA9DC8}"/>
              </a:ext>
            </a:extLst>
          </p:cNvPr>
          <p:cNvCxnSpPr>
            <a:cxnSpLocks/>
          </p:cNvCxnSpPr>
          <p:nvPr/>
        </p:nvCxnSpPr>
        <p:spPr>
          <a:xfrm>
            <a:off x="6259301" y="2609312"/>
            <a:ext cx="144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5687D4D-DBAE-D766-62F5-632FF6B4DC34}"/>
              </a:ext>
            </a:extLst>
          </p:cNvPr>
          <p:cNvCxnSpPr>
            <a:cxnSpLocks/>
          </p:cNvCxnSpPr>
          <p:nvPr/>
        </p:nvCxnSpPr>
        <p:spPr>
          <a:xfrm>
            <a:off x="7760815" y="2609312"/>
            <a:ext cx="144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C4A1A5E-56FD-F87C-BE43-CA620CFE19D7}"/>
              </a:ext>
            </a:extLst>
          </p:cNvPr>
          <p:cNvCxnSpPr>
            <a:cxnSpLocks/>
          </p:cNvCxnSpPr>
          <p:nvPr/>
        </p:nvCxnSpPr>
        <p:spPr>
          <a:xfrm>
            <a:off x="9262331" y="2609312"/>
            <a:ext cx="144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00F3E3-0104-E609-AE93-C20FC8B46304}"/>
              </a:ext>
            </a:extLst>
          </p:cNvPr>
          <p:cNvCxnSpPr/>
          <p:nvPr/>
        </p:nvCxnSpPr>
        <p:spPr>
          <a:xfrm>
            <a:off x="3244252" y="2596043"/>
            <a:ext cx="0" cy="14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80E526E-5045-E354-F662-06B6FCF7C95B}"/>
              </a:ext>
            </a:extLst>
          </p:cNvPr>
          <p:cNvCxnSpPr/>
          <p:nvPr/>
        </p:nvCxnSpPr>
        <p:spPr>
          <a:xfrm>
            <a:off x="4735302" y="2598694"/>
            <a:ext cx="0" cy="14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51E7090-DB05-9BDA-B17E-52D2CAEBFDA0}"/>
              </a:ext>
            </a:extLst>
          </p:cNvPr>
          <p:cNvCxnSpPr/>
          <p:nvPr/>
        </p:nvCxnSpPr>
        <p:spPr>
          <a:xfrm>
            <a:off x="6227767" y="2594322"/>
            <a:ext cx="0" cy="14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754B49-0506-7155-CE2B-8C04C162C92E}"/>
              </a:ext>
            </a:extLst>
          </p:cNvPr>
          <p:cNvCxnSpPr/>
          <p:nvPr/>
        </p:nvCxnSpPr>
        <p:spPr>
          <a:xfrm>
            <a:off x="7730835" y="2594322"/>
            <a:ext cx="0" cy="14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A2E1929-0377-32F2-A7E9-3C53E3E70203}"/>
              </a:ext>
            </a:extLst>
          </p:cNvPr>
          <p:cNvCxnSpPr/>
          <p:nvPr/>
        </p:nvCxnSpPr>
        <p:spPr>
          <a:xfrm>
            <a:off x="9229852" y="2594322"/>
            <a:ext cx="0" cy="14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8541E2B-F67B-A069-31D1-98D23EAA6CAE}"/>
              </a:ext>
            </a:extLst>
          </p:cNvPr>
          <p:cNvSpPr txBox="1"/>
          <p:nvPr/>
        </p:nvSpPr>
        <p:spPr>
          <a:xfrm>
            <a:off x="1628283" y="22399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75B363-2DAE-7538-C476-F15109C06186}"/>
              </a:ext>
            </a:extLst>
          </p:cNvPr>
          <p:cNvSpPr txBox="1"/>
          <p:nvPr/>
        </p:nvSpPr>
        <p:spPr>
          <a:xfrm>
            <a:off x="3098261" y="22399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328FFC-B3D3-4ECF-91BD-718E7B16F586}"/>
              </a:ext>
            </a:extLst>
          </p:cNvPr>
          <p:cNvSpPr txBox="1"/>
          <p:nvPr/>
        </p:nvSpPr>
        <p:spPr>
          <a:xfrm>
            <a:off x="7541293" y="22445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700E70-CB1F-996C-C2B4-A7118C105AA6}"/>
              </a:ext>
            </a:extLst>
          </p:cNvPr>
          <p:cNvSpPr txBox="1"/>
          <p:nvPr/>
        </p:nvSpPr>
        <p:spPr>
          <a:xfrm>
            <a:off x="4567300" y="22399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762072-5F2E-7644-EA68-24D1F0BFAEFD}"/>
              </a:ext>
            </a:extLst>
          </p:cNvPr>
          <p:cNvSpPr txBox="1"/>
          <p:nvPr/>
        </p:nvSpPr>
        <p:spPr>
          <a:xfrm>
            <a:off x="9073399" y="22399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7607E48-42AD-E5F8-0AE8-091C80DA9687}"/>
              </a:ext>
            </a:extLst>
          </p:cNvPr>
          <p:cNvSpPr txBox="1"/>
          <p:nvPr/>
        </p:nvSpPr>
        <p:spPr>
          <a:xfrm>
            <a:off x="6063679" y="22431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D0B7D31-D62E-58CC-685D-29113F353608}"/>
              </a:ext>
            </a:extLst>
          </p:cNvPr>
          <p:cNvSpPr txBox="1"/>
          <p:nvPr/>
        </p:nvSpPr>
        <p:spPr>
          <a:xfrm>
            <a:off x="1433939" y="399106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(1,0)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CB610F6-89A4-159E-B788-054EE4F9EE76}"/>
              </a:ext>
            </a:extLst>
          </p:cNvPr>
          <p:cNvSpPr txBox="1"/>
          <p:nvPr/>
        </p:nvSpPr>
        <p:spPr>
          <a:xfrm>
            <a:off x="7414465" y="399106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(5,3)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9B25719-935E-D84C-52CF-BEA53CEC7603}"/>
              </a:ext>
            </a:extLst>
          </p:cNvPr>
          <p:cNvSpPr txBox="1"/>
          <p:nvPr/>
        </p:nvSpPr>
        <p:spPr>
          <a:xfrm>
            <a:off x="5896178" y="397550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(2,4)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1657251-1B33-ACD7-2CF2-7184F829C306}"/>
              </a:ext>
            </a:extLst>
          </p:cNvPr>
          <p:cNvSpPr txBox="1"/>
          <p:nvPr/>
        </p:nvSpPr>
        <p:spPr>
          <a:xfrm>
            <a:off x="4413691" y="399106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(3,1)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018D076-A22C-5792-B8E9-5A104434A9D1}"/>
              </a:ext>
            </a:extLst>
          </p:cNvPr>
          <p:cNvSpPr txBox="1"/>
          <p:nvPr/>
        </p:nvSpPr>
        <p:spPr>
          <a:xfrm>
            <a:off x="2939019" y="399106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(0,2)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A7E9F36-7D06-6E35-0345-59DA389B8C8A}"/>
              </a:ext>
            </a:extLst>
          </p:cNvPr>
          <p:cNvSpPr txBox="1"/>
          <p:nvPr/>
        </p:nvSpPr>
        <p:spPr>
          <a:xfrm>
            <a:off x="8932753" y="399106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(4,6)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49A5AD6-9C7F-14F1-2DBB-72161C51AB02}"/>
              </a:ext>
            </a:extLst>
          </p:cNvPr>
          <p:cNvSpPr txBox="1"/>
          <p:nvPr/>
        </p:nvSpPr>
        <p:spPr>
          <a:xfrm>
            <a:off x="10632780" y="240965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(6,5)</a:t>
            </a:r>
          </a:p>
        </p:txBody>
      </p:sp>
    </p:spTree>
    <p:extLst>
      <p:ext uri="{BB962C8B-B14F-4D97-AF65-F5344CB8AC3E}">
        <p14:creationId xmlns:p14="http://schemas.microsoft.com/office/powerpoint/2010/main" val="3680469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AC2F985-49DB-F2E2-5220-CAC0B12A75E2}"/>
              </a:ext>
            </a:extLst>
          </p:cNvPr>
          <p:cNvCxnSpPr/>
          <p:nvPr/>
        </p:nvCxnSpPr>
        <p:spPr>
          <a:xfrm>
            <a:off x="1784737" y="2612435"/>
            <a:ext cx="0" cy="14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015D144-A6AA-A8F6-198F-6AF61E2BF8DC}"/>
              </a:ext>
            </a:extLst>
          </p:cNvPr>
          <p:cNvCxnSpPr>
            <a:cxnSpLocks/>
          </p:cNvCxnSpPr>
          <p:nvPr/>
        </p:nvCxnSpPr>
        <p:spPr>
          <a:xfrm>
            <a:off x="1784737" y="2612435"/>
            <a:ext cx="144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68B28-FEE7-FA18-DB7F-80BBF5EA6ACC}"/>
              </a:ext>
            </a:extLst>
          </p:cNvPr>
          <p:cNvCxnSpPr>
            <a:cxnSpLocks/>
          </p:cNvCxnSpPr>
          <p:nvPr/>
        </p:nvCxnSpPr>
        <p:spPr>
          <a:xfrm>
            <a:off x="3266737" y="2609312"/>
            <a:ext cx="144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23630C-0220-6DB6-A59F-4A9D574A8AD2}"/>
              </a:ext>
            </a:extLst>
          </p:cNvPr>
          <p:cNvCxnSpPr>
            <a:cxnSpLocks/>
          </p:cNvCxnSpPr>
          <p:nvPr/>
        </p:nvCxnSpPr>
        <p:spPr>
          <a:xfrm>
            <a:off x="4765282" y="2609312"/>
            <a:ext cx="144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EF8F143-05D6-8F29-3453-249831DA9DC8}"/>
              </a:ext>
            </a:extLst>
          </p:cNvPr>
          <p:cNvCxnSpPr>
            <a:cxnSpLocks/>
          </p:cNvCxnSpPr>
          <p:nvPr/>
        </p:nvCxnSpPr>
        <p:spPr>
          <a:xfrm>
            <a:off x="6259301" y="2609312"/>
            <a:ext cx="144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5687D4D-DBAE-D766-62F5-632FF6B4DC34}"/>
              </a:ext>
            </a:extLst>
          </p:cNvPr>
          <p:cNvCxnSpPr>
            <a:cxnSpLocks/>
          </p:cNvCxnSpPr>
          <p:nvPr/>
        </p:nvCxnSpPr>
        <p:spPr>
          <a:xfrm>
            <a:off x="7760815" y="2609312"/>
            <a:ext cx="144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C4A1A5E-56FD-F87C-BE43-CA620CFE19D7}"/>
              </a:ext>
            </a:extLst>
          </p:cNvPr>
          <p:cNvCxnSpPr>
            <a:cxnSpLocks/>
          </p:cNvCxnSpPr>
          <p:nvPr/>
        </p:nvCxnSpPr>
        <p:spPr>
          <a:xfrm>
            <a:off x="9262331" y="2609312"/>
            <a:ext cx="144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00F3E3-0104-E609-AE93-C20FC8B46304}"/>
              </a:ext>
            </a:extLst>
          </p:cNvPr>
          <p:cNvCxnSpPr/>
          <p:nvPr/>
        </p:nvCxnSpPr>
        <p:spPr>
          <a:xfrm>
            <a:off x="3244252" y="2596043"/>
            <a:ext cx="0" cy="14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80E526E-5045-E354-F662-06B6FCF7C95B}"/>
              </a:ext>
            </a:extLst>
          </p:cNvPr>
          <p:cNvCxnSpPr/>
          <p:nvPr/>
        </p:nvCxnSpPr>
        <p:spPr>
          <a:xfrm>
            <a:off x="4735302" y="2598694"/>
            <a:ext cx="0" cy="14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51E7090-DB05-9BDA-B17E-52D2CAEBFDA0}"/>
              </a:ext>
            </a:extLst>
          </p:cNvPr>
          <p:cNvCxnSpPr/>
          <p:nvPr/>
        </p:nvCxnSpPr>
        <p:spPr>
          <a:xfrm>
            <a:off x="6227767" y="2594322"/>
            <a:ext cx="0" cy="14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754B49-0506-7155-CE2B-8C04C162C92E}"/>
              </a:ext>
            </a:extLst>
          </p:cNvPr>
          <p:cNvCxnSpPr/>
          <p:nvPr/>
        </p:nvCxnSpPr>
        <p:spPr>
          <a:xfrm>
            <a:off x="7730835" y="2594322"/>
            <a:ext cx="0" cy="14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A2E1929-0377-32F2-A7E9-3C53E3E70203}"/>
              </a:ext>
            </a:extLst>
          </p:cNvPr>
          <p:cNvCxnSpPr/>
          <p:nvPr/>
        </p:nvCxnSpPr>
        <p:spPr>
          <a:xfrm>
            <a:off x="9229852" y="2594322"/>
            <a:ext cx="0" cy="144000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8541E2B-F67B-A069-31D1-98D23EAA6CAE}"/>
              </a:ext>
            </a:extLst>
          </p:cNvPr>
          <p:cNvSpPr txBox="1"/>
          <p:nvPr/>
        </p:nvSpPr>
        <p:spPr>
          <a:xfrm>
            <a:off x="1628283" y="22399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75B363-2DAE-7538-C476-F15109C06186}"/>
              </a:ext>
            </a:extLst>
          </p:cNvPr>
          <p:cNvSpPr txBox="1"/>
          <p:nvPr/>
        </p:nvSpPr>
        <p:spPr>
          <a:xfrm>
            <a:off x="3098261" y="22399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328FFC-B3D3-4ECF-91BD-718E7B16F586}"/>
              </a:ext>
            </a:extLst>
          </p:cNvPr>
          <p:cNvSpPr txBox="1"/>
          <p:nvPr/>
        </p:nvSpPr>
        <p:spPr>
          <a:xfrm>
            <a:off x="7541293" y="22445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700E70-CB1F-996C-C2B4-A7118C105AA6}"/>
              </a:ext>
            </a:extLst>
          </p:cNvPr>
          <p:cNvSpPr txBox="1"/>
          <p:nvPr/>
        </p:nvSpPr>
        <p:spPr>
          <a:xfrm>
            <a:off x="4567300" y="22399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762072-5F2E-7644-EA68-24D1F0BFAEFD}"/>
              </a:ext>
            </a:extLst>
          </p:cNvPr>
          <p:cNvSpPr txBox="1"/>
          <p:nvPr/>
        </p:nvSpPr>
        <p:spPr>
          <a:xfrm>
            <a:off x="9073399" y="22399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7607E48-42AD-E5F8-0AE8-091C80DA9687}"/>
              </a:ext>
            </a:extLst>
          </p:cNvPr>
          <p:cNvSpPr txBox="1"/>
          <p:nvPr/>
        </p:nvSpPr>
        <p:spPr>
          <a:xfrm>
            <a:off x="6063679" y="22431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D0B7D31-D62E-58CC-685D-29113F353608}"/>
              </a:ext>
            </a:extLst>
          </p:cNvPr>
          <p:cNvSpPr txBox="1"/>
          <p:nvPr/>
        </p:nvSpPr>
        <p:spPr>
          <a:xfrm>
            <a:off x="1433939" y="399106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(1,0)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CB610F6-89A4-159E-B788-054EE4F9EE76}"/>
              </a:ext>
            </a:extLst>
          </p:cNvPr>
          <p:cNvSpPr txBox="1"/>
          <p:nvPr/>
        </p:nvSpPr>
        <p:spPr>
          <a:xfrm>
            <a:off x="7414465" y="399106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(5,3)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9B25719-935E-D84C-52CF-BEA53CEC7603}"/>
              </a:ext>
            </a:extLst>
          </p:cNvPr>
          <p:cNvSpPr txBox="1"/>
          <p:nvPr/>
        </p:nvSpPr>
        <p:spPr>
          <a:xfrm>
            <a:off x="5896178" y="397550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(2,4)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1657251-1B33-ACD7-2CF2-7184F829C306}"/>
              </a:ext>
            </a:extLst>
          </p:cNvPr>
          <p:cNvSpPr txBox="1"/>
          <p:nvPr/>
        </p:nvSpPr>
        <p:spPr>
          <a:xfrm>
            <a:off x="4413691" y="399106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(3,1)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018D076-A22C-5792-B8E9-5A104434A9D1}"/>
              </a:ext>
            </a:extLst>
          </p:cNvPr>
          <p:cNvSpPr txBox="1"/>
          <p:nvPr/>
        </p:nvSpPr>
        <p:spPr>
          <a:xfrm>
            <a:off x="2939019" y="399106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(0,2)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A7E9F36-7D06-6E35-0345-59DA389B8C8A}"/>
              </a:ext>
            </a:extLst>
          </p:cNvPr>
          <p:cNvSpPr txBox="1"/>
          <p:nvPr/>
        </p:nvSpPr>
        <p:spPr>
          <a:xfrm>
            <a:off x="8932753" y="399106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(4,6)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49A5AD6-9C7F-14F1-2DBB-72161C51AB02}"/>
              </a:ext>
            </a:extLst>
          </p:cNvPr>
          <p:cNvSpPr txBox="1"/>
          <p:nvPr/>
        </p:nvSpPr>
        <p:spPr>
          <a:xfrm>
            <a:off x="10632780" y="240965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(6,5)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0C8A96E-F1AC-6340-C5D7-AC14C61AA65C}"/>
              </a:ext>
            </a:extLst>
          </p:cNvPr>
          <p:cNvSpPr/>
          <p:nvPr/>
        </p:nvSpPr>
        <p:spPr>
          <a:xfrm>
            <a:off x="9217338" y="3941735"/>
            <a:ext cx="468000" cy="468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5108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AC2F985-49DB-F2E2-5220-CAC0B12A75E2}"/>
              </a:ext>
            </a:extLst>
          </p:cNvPr>
          <p:cNvCxnSpPr/>
          <p:nvPr/>
        </p:nvCxnSpPr>
        <p:spPr>
          <a:xfrm>
            <a:off x="1784737" y="2612435"/>
            <a:ext cx="0" cy="14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015D144-A6AA-A8F6-198F-6AF61E2BF8DC}"/>
              </a:ext>
            </a:extLst>
          </p:cNvPr>
          <p:cNvCxnSpPr>
            <a:cxnSpLocks/>
          </p:cNvCxnSpPr>
          <p:nvPr/>
        </p:nvCxnSpPr>
        <p:spPr>
          <a:xfrm>
            <a:off x="1784737" y="2612435"/>
            <a:ext cx="144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168B28-FEE7-FA18-DB7F-80BBF5EA6ACC}"/>
              </a:ext>
            </a:extLst>
          </p:cNvPr>
          <p:cNvCxnSpPr>
            <a:cxnSpLocks/>
          </p:cNvCxnSpPr>
          <p:nvPr/>
        </p:nvCxnSpPr>
        <p:spPr>
          <a:xfrm>
            <a:off x="3266737" y="2609312"/>
            <a:ext cx="144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23630C-0220-6DB6-A59F-4A9D574A8AD2}"/>
              </a:ext>
            </a:extLst>
          </p:cNvPr>
          <p:cNvCxnSpPr>
            <a:cxnSpLocks/>
          </p:cNvCxnSpPr>
          <p:nvPr/>
        </p:nvCxnSpPr>
        <p:spPr>
          <a:xfrm>
            <a:off x="4765282" y="2609312"/>
            <a:ext cx="144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EF8F143-05D6-8F29-3453-249831DA9DC8}"/>
              </a:ext>
            </a:extLst>
          </p:cNvPr>
          <p:cNvCxnSpPr>
            <a:cxnSpLocks/>
          </p:cNvCxnSpPr>
          <p:nvPr/>
        </p:nvCxnSpPr>
        <p:spPr>
          <a:xfrm>
            <a:off x="6259301" y="2609312"/>
            <a:ext cx="144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5687D4D-DBAE-D766-62F5-632FF6B4DC34}"/>
              </a:ext>
            </a:extLst>
          </p:cNvPr>
          <p:cNvCxnSpPr>
            <a:cxnSpLocks/>
          </p:cNvCxnSpPr>
          <p:nvPr/>
        </p:nvCxnSpPr>
        <p:spPr>
          <a:xfrm>
            <a:off x="7760815" y="2609312"/>
            <a:ext cx="144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C4A1A5E-56FD-F87C-BE43-CA620CFE19D7}"/>
              </a:ext>
            </a:extLst>
          </p:cNvPr>
          <p:cNvCxnSpPr>
            <a:cxnSpLocks/>
          </p:cNvCxnSpPr>
          <p:nvPr/>
        </p:nvCxnSpPr>
        <p:spPr>
          <a:xfrm>
            <a:off x="9262331" y="2609312"/>
            <a:ext cx="144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00F3E3-0104-E609-AE93-C20FC8B46304}"/>
              </a:ext>
            </a:extLst>
          </p:cNvPr>
          <p:cNvCxnSpPr/>
          <p:nvPr/>
        </p:nvCxnSpPr>
        <p:spPr>
          <a:xfrm>
            <a:off x="3244252" y="2596043"/>
            <a:ext cx="0" cy="14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80E526E-5045-E354-F662-06B6FCF7C95B}"/>
              </a:ext>
            </a:extLst>
          </p:cNvPr>
          <p:cNvCxnSpPr/>
          <p:nvPr/>
        </p:nvCxnSpPr>
        <p:spPr>
          <a:xfrm>
            <a:off x="4735302" y="2598694"/>
            <a:ext cx="0" cy="14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51E7090-DB05-9BDA-B17E-52D2CAEBFDA0}"/>
              </a:ext>
            </a:extLst>
          </p:cNvPr>
          <p:cNvCxnSpPr/>
          <p:nvPr/>
        </p:nvCxnSpPr>
        <p:spPr>
          <a:xfrm>
            <a:off x="6227767" y="2594322"/>
            <a:ext cx="0" cy="144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754B49-0506-7155-CE2B-8C04C162C92E}"/>
              </a:ext>
            </a:extLst>
          </p:cNvPr>
          <p:cNvCxnSpPr/>
          <p:nvPr/>
        </p:nvCxnSpPr>
        <p:spPr>
          <a:xfrm>
            <a:off x="7730835" y="2594322"/>
            <a:ext cx="0" cy="144000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8541E2B-F67B-A069-31D1-98D23EAA6CAE}"/>
              </a:ext>
            </a:extLst>
          </p:cNvPr>
          <p:cNvSpPr txBox="1"/>
          <p:nvPr/>
        </p:nvSpPr>
        <p:spPr>
          <a:xfrm>
            <a:off x="1628283" y="22399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75B363-2DAE-7538-C476-F15109C06186}"/>
              </a:ext>
            </a:extLst>
          </p:cNvPr>
          <p:cNvSpPr txBox="1"/>
          <p:nvPr/>
        </p:nvSpPr>
        <p:spPr>
          <a:xfrm>
            <a:off x="3098261" y="22399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328FFC-B3D3-4ECF-91BD-718E7B16F586}"/>
              </a:ext>
            </a:extLst>
          </p:cNvPr>
          <p:cNvSpPr txBox="1"/>
          <p:nvPr/>
        </p:nvSpPr>
        <p:spPr>
          <a:xfrm>
            <a:off x="7541293" y="22445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700E70-CB1F-996C-C2B4-A7118C105AA6}"/>
              </a:ext>
            </a:extLst>
          </p:cNvPr>
          <p:cNvSpPr txBox="1"/>
          <p:nvPr/>
        </p:nvSpPr>
        <p:spPr>
          <a:xfrm>
            <a:off x="4567300" y="22399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762072-5F2E-7644-EA68-24D1F0BFAEFD}"/>
              </a:ext>
            </a:extLst>
          </p:cNvPr>
          <p:cNvSpPr txBox="1"/>
          <p:nvPr/>
        </p:nvSpPr>
        <p:spPr>
          <a:xfrm>
            <a:off x="9073399" y="22399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7607E48-42AD-E5F8-0AE8-091C80DA9687}"/>
              </a:ext>
            </a:extLst>
          </p:cNvPr>
          <p:cNvSpPr txBox="1"/>
          <p:nvPr/>
        </p:nvSpPr>
        <p:spPr>
          <a:xfrm>
            <a:off x="6063679" y="22431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D0B7D31-D62E-58CC-685D-29113F353608}"/>
              </a:ext>
            </a:extLst>
          </p:cNvPr>
          <p:cNvSpPr txBox="1"/>
          <p:nvPr/>
        </p:nvSpPr>
        <p:spPr>
          <a:xfrm>
            <a:off x="1433939" y="399106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(1,0)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CB610F6-89A4-159E-B788-054EE4F9EE76}"/>
              </a:ext>
            </a:extLst>
          </p:cNvPr>
          <p:cNvSpPr txBox="1"/>
          <p:nvPr/>
        </p:nvSpPr>
        <p:spPr>
          <a:xfrm>
            <a:off x="7414465" y="399106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(5,3)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9B25719-935E-D84C-52CF-BEA53CEC7603}"/>
              </a:ext>
            </a:extLst>
          </p:cNvPr>
          <p:cNvSpPr txBox="1"/>
          <p:nvPr/>
        </p:nvSpPr>
        <p:spPr>
          <a:xfrm>
            <a:off x="5896178" y="397550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(2,4)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1657251-1B33-ACD7-2CF2-7184F829C306}"/>
              </a:ext>
            </a:extLst>
          </p:cNvPr>
          <p:cNvSpPr txBox="1"/>
          <p:nvPr/>
        </p:nvSpPr>
        <p:spPr>
          <a:xfrm>
            <a:off x="4413691" y="399106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(3,1)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018D076-A22C-5792-B8E9-5A104434A9D1}"/>
              </a:ext>
            </a:extLst>
          </p:cNvPr>
          <p:cNvSpPr txBox="1"/>
          <p:nvPr/>
        </p:nvSpPr>
        <p:spPr>
          <a:xfrm>
            <a:off x="2939019" y="399106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(0,2)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A7E9F36-7D06-6E35-0345-59DA389B8C8A}"/>
              </a:ext>
            </a:extLst>
          </p:cNvPr>
          <p:cNvSpPr txBox="1"/>
          <p:nvPr/>
        </p:nvSpPr>
        <p:spPr>
          <a:xfrm>
            <a:off x="8932753" y="399106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(4,6)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49A5AD6-9C7F-14F1-2DBB-72161C51AB02}"/>
              </a:ext>
            </a:extLst>
          </p:cNvPr>
          <p:cNvSpPr txBox="1"/>
          <p:nvPr/>
        </p:nvSpPr>
        <p:spPr>
          <a:xfrm>
            <a:off x="10632780" y="240965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(6,5)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0C8A96E-F1AC-6340-C5D7-AC14C61AA65C}"/>
              </a:ext>
            </a:extLst>
          </p:cNvPr>
          <p:cNvSpPr/>
          <p:nvPr/>
        </p:nvSpPr>
        <p:spPr>
          <a:xfrm>
            <a:off x="9217338" y="3941735"/>
            <a:ext cx="468000" cy="468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260412B-1F00-1B4D-05D4-B3488C8DCF4C}"/>
              </a:ext>
            </a:extLst>
          </p:cNvPr>
          <p:cNvSpPr/>
          <p:nvPr/>
        </p:nvSpPr>
        <p:spPr>
          <a:xfrm>
            <a:off x="7341329" y="3941735"/>
            <a:ext cx="468000" cy="4680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A3490CC-D236-4D62-42BC-FCC723CB2611}"/>
              </a:ext>
            </a:extLst>
          </p:cNvPr>
          <p:cNvCxnSpPr/>
          <p:nvPr/>
        </p:nvCxnSpPr>
        <p:spPr>
          <a:xfrm>
            <a:off x="9229852" y="2594322"/>
            <a:ext cx="0" cy="144000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774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11">
      <a:dk1>
        <a:srgbClr val="000000"/>
      </a:dk1>
      <a:lt1>
        <a:srgbClr val="FFFFFF"/>
      </a:lt1>
      <a:dk2>
        <a:srgbClr val="323232"/>
      </a:dk2>
      <a:lt2>
        <a:srgbClr val="B2B2B2"/>
      </a:lt2>
      <a:accent1>
        <a:srgbClr val="0F4BEB"/>
      </a:accent1>
      <a:accent2>
        <a:srgbClr val="FF2305"/>
      </a:accent2>
      <a:accent3>
        <a:srgbClr val="000000"/>
      </a:accent3>
      <a:accent4>
        <a:srgbClr val="FAF528"/>
      </a:accent4>
      <a:accent5>
        <a:srgbClr val="09D369"/>
      </a:accent5>
      <a:accent6>
        <a:srgbClr val="FF9600"/>
      </a:accent6>
      <a:hlink>
        <a:srgbClr val="00B7E0"/>
      </a:hlink>
      <a:folHlink>
        <a:srgbClr val="00B7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1 UTS Powerpoint template_16x9_C" id="{EA956CE0-7F49-FD41-9C98-C395F5454CD1}" vid="{8DF70025-42FC-C04B-AAEE-317C2426C9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17001</TotalTime>
  <Words>284</Words>
  <Application>Microsoft Macintosh PowerPoint</Application>
  <PresentationFormat>Widescreen</PresentationFormat>
  <Paragraphs>130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Cambria Math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Behavioural Economics 23005</dc:title>
  <dc:creator>Jason Collins</dc:creator>
  <cp:lastModifiedBy>Jason Collins</cp:lastModifiedBy>
  <cp:revision>61</cp:revision>
  <dcterms:created xsi:type="dcterms:W3CDTF">2022-02-14T06:08:26Z</dcterms:created>
  <dcterms:modified xsi:type="dcterms:W3CDTF">2023-04-20T22:47:56Z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a4f0713-8a76-46fc-9033-3e1b6c45971d_Enabled">
    <vt:lpwstr>true</vt:lpwstr>
  </property>
  <property fmtid="{D5CDD505-2E9C-101B-9397-08002B2CF9AE}" pid="3" name="MSIP_Label_ba4f0713-8a76-46fc-9033-3e1b6c45971d_SetDate">
    <vt:lpwstr>2021-06-10T03:39:58Z</vt:lpwstr>
  </property>
  <property fmtid="{D5CDD505-2E9C-101B-9397-08002B2CF9AE}" pid="4" name="MSIP_Label_ba4f0713-8a76-46fc-9033-3e1b6c45971d_Method">
    <vt:lpwstr>Privileged</vt:lpwstr>
  </property>
  <property fmtid="{D5CDD505-2E9C-101B-9397-08002B2CF9AE}" pid="5" name="MSIP_Label_ba4f0713-8a76-46fc-9033-3e1b6c45971d_Name">
    <vt:lpwstr>UTS-Public</vt:lpwstr>
  </property>
  <property fmtid="{D5CDD505-2E9C-101B-9397-08002B2CF9AE}" pid="6" name="MSIP_Label_ba4f0713-8a76-46fc-9033-3e1b6c45971d_SiteId">
    <vt:lpwstr>e8911c26-cf9f-4a9c-878e-527807be8791</vt:lpwstr>
  </property>
  <property fmtid="{D5CDD505-2E9C-101B-9397-08002B2CF9AE}" pid="7" name="MSIP_Label_ba4f0713-8a76-46fc-9033-3e1b6c45971d_ActionId">
    <vt:lpwstr>6ab3b3b8-caa6-4a18-863c-f302df8f3726</vt:lpwstr>
  </property>
  <property fmtid="{D5CDD505-2E9C-101B-9397-08002B2CF9AE}" pid="8" name="MSIP_Label_ba4f0713-8a76-46fc-9033-3e1b6c45971d_ContentBits">
    <vt:lpwstr>0</vt:lpwstr>
  </property>
</Properties>
</file>